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700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5075-9D75-4BE2-8534-A5062E471D96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DCAB-3E53-4795-B09B-7BEEDC9839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880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5075-9D75-4BE2-8534-A5062E471D96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DCAB-3E53-4795-B09B-7BEEDC9839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137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5075-9D75-4BE2-8534-A5062E471D96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DCAB-3E53-4795-B09B-7BEEDC9839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066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5075-9D75-4BE2-8534-A5062E471D96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DCAB-3E53-4795-B09B-7BEEDC9839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877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5075-9D75-4BE2-8534-A5062E471D96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DCAB-3E53-4795-B09B-7BEEDC9839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915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5075-9D75-4BE2-8534-A5062E471D96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DCAB-3E53-4795-B09B-7BEEDC9839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295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5075-9D75-4BE2-8534-A5062E471D96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DCAB-3E53-4795-B09B-7BEEDC9839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149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5075-9D75-4BE2-8534-A5062E471D96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DCAB-3E53-4795-B09B-7BEEDC9839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485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5075-9D75-4BE2-8534-A5062E471D96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DCAB-3E53-4795-B09B-7BEEDC9839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39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5075-9D75-4BE2-8534-A5062E471D96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DCAB-3E53-4795-B09B-7BEEDC9839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969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5075-9D75-4BE2-8534-A5062E471D96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DCAB-3E53-4795-B09B-7BEEDC9839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308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75075-9D75-4BE2-8534-A5062E471D96}" type="datetimeFigureOut">
              <a:rPr lang="en-US" smtClean="0"/>
              <a:t>3/12/2014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8DCAB-3E53-4795-B09B-7BEEDC9839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93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Ejercicios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Implementar la siguiente función y su tabla de verdad.</a:t>
            </a:r>
          </a:p>
          <a:p>
            <a:endParaRPr lang="es-MX" dirty="0" smtClean="0"/>
          </a:p>
          <a:p>
            <a:r>
              <a:rPr lang="es-MX" dirty="0" smtClean="0"/>
              <a:t>Obtener las funciones y tablas de verdad.</a:t>
            </a:r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39" t="61365" r="48840" b="32471"/>
          <a:stretch/>
        </p:blipFill>
        <p:spPr bwMode="auto">
          <a:xfrm>
            <a:off x="4644008" y="2487938"/>
            <a:ext cx="3541318" cy="57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42" t="34910" r="43763" b="6528"/>
          <a:stretch/>
        </p:blipFill>
        <p:spPr bwMode="auto">
          <a:xfrm>
            <a:off x="4499992" y="3933056"/>
            <a:ext cx="4355843" cy="2924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755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Ejercicios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¿Cuál sería el tren de pulsos a la salida de las figuras?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852936"/>
            <a:ext cx="6912768" cy="368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056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492896"/>
            <a:ext cx="5328592" cy="4176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Ejercicios </a:t>
            </a:r>
            <a:endParaRPr lang="en-U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Desarrollar la tabla de verdad.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41</Words>
  <Application>Microsoft Office PowerPoint</Application>
  <PresentationFormat>Presentación en pantalla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Ejercicios</vt:lpstr>
      <vt:lpstr>Ejercicios</vt:lpstr>
      <vt:lpstr>Ejercicios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Vicente</dc:creator>
  <cp:lastModifiedBy>Vicente</cp:lastModifiedBy>
  <cp:revision>6</cp:revision>
  <dcterms:created xsi:type="dcterms:W3CDTF">2014-03-11T18:18:13Z</dcterms:created>
  <dcterms:modified xsi:type="dcterms:W3CDTF">2014-03-12T16:20:03Z</dcterms:modified>
</cp:coreProperties>
</file>