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88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7223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1989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93689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58312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0861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2454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7018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2890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82032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474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28018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9915F-8451-4F16-B7BA-004E7CF09B8B}" type="datetimeFigureOut">
              <a:rPr lang="es-MX" smtClean="0"/>
              <a:t>16/02/2012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47E934-4240-4A99-85AD-7279C16B401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4822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0"/>
            <a:ext cx="9144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59597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Presentación en pantalla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Vicente Suarez</dc:creator>
  <cp:lastModifiedBy>Vicente Suarez</cp:lastModifiedBy>
  <cp:revision>1</cp:revision>
  <dcterms:created xsi:type="dcterms:W3CDTF">2012-02-16T17:40:21Z</dcterms:created>
  <dcterms:modified xsi:type="dcterms:W3CDTF">2012-02-16T17:41:05Z</dcterms:modified>
</cp:coreProperties>
</file>