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6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7.xml" ContentType="application/vnd.openxmlformats-officedocument.presentationml.tag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8.xml" ContentType="application/vnd.openxmlformats-officedocument.presentationml.tag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ags/tag9.xml" ContentType="application/vnd.openxmlformats-officedocument.presentationml.tags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9" r:id="rId2"/>
    <p:sldId id="263" r:id="rId3"/>
    <p:sldId id="264" r:id="rId4"/>
    <p:sldId id="267" r:id="rId5"/>
    <p:sldId id="266" r:id="rId6"/>
    <p:sldId id="256" r:id="rId7"/>
    <p:sldId id="257" r:id="rId8"/>
    <p:sldId id="262" r:id="rId9"/>
    <p:sldId id="260" r:id="rId10"/>
    <p:sldId id="258" r:id="rId11"/>
    <p:sldId id="265" r:id="rId12"/>
    <p:sldId id="268" r:id="rId13"/>
    <p:sldId id="261" r:id="rId1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D966"/>
    <a:srgbClr val="FFC3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57" autoAdjust="0"/>
    <p:restoredTop sz="94660"/>
  </p:normalViewPr>
  <p:slideViewPr>
    <p:cSldViewPr>
      <p:cViewPr varScale="1">
        <p:scale>
          <a:sx n="54" d="100"/>
          <a:sy n="54" d="100"/>
        </p:scale>
        <p:origin x="-108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3A6317-7EF3-43B6-B6C5-FFC234434DAE}" type="doc">
      <dgm:prSet loTypeId="urn:microsoft.com/office/officeart/2005/8/layout/list1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03353694-1214-428F-AF03-E8DF91558453}">
      <dgm:prSet phldrT="[Texto]" custT="1"/>
      <dgm:spPr/>
      <dgm:t>
        <a:bodyPr/>
        <a:lstStyle/>
        <a:p>
          <a:r>
            <a:rPr lang="es-MX" sz="1800" b="1" dirty="0" smtClean="0"/>
            <a:t>Portada </a:t>
          </a:r>
          <a:r>
            <a:rPr lang="es-MX" sz="1800" b="1" dirty="0" smtClean="0"/>
            <a:t>(APA).</a:t>
          </a:r>
          <a:endParaRPr lang="es-MX" sz="1800" b="1" dirty="0"/>
        </a:p>
      </dgm:t>
    </dgm:pt>
    <dgm:pt modelId="{CE0AE9CF-27B3-4E1D-97C7-0B49018734C1}" type="parTrans" cxnId="{A8E4025E-7812-4F54-BF9A-E916FAF04615}">
      <dgm:prSet/>
      <dgm:spPr/>
      <dgm:t>
        <a:bodyPr/>
        <a:lstStyle/>
        <a:p>
          <a:endParaRPr lang="es-MX" sz="4000" b="1"/>
        </a:p>
      </dgm:t>
    </dgm:pt>
    <dgm:pt modelId="{7604D7F3-DA14-411D-8F34-D700629F0468}" type="sibTrans" cxnId="{A8E4025E-7812-4F54-BF9A-E916FAF04615}">
      <dgm:prSet/>
      <dgm:spPr/>
      <dgm:t>
        <a:bodyPr/>
        <a:lstStyle/>
        <a:p>
          <a:endParaRPr lang="es-MX" sz="4000" b="1"/>
        </a:p>
      </dgm:t>
    </dgm:pt>
    <dgm:pt modelId="{1F60D33B-C04E-434C-AC0D-567845741361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sz="1800" b="1" dirty="0" smtClean="0"/>
            <a:t>1. </a:t>
          </a:r>
          <a:r>
            <a:rPr lang="es-MX" sz="1800" b="1" dirty="0" smtClean="0"/>
            <a:t>Introducción.</a:t>
          </a:r>
          <a:endParaRPr lang="es-MX" sz="1800" b="1" dirty="0"/>
        </a:p>
      </dgm:t>
    </dgm:pt>
    <dgm:pt modelId="{8D737FCD-D215-4AB7-AB75-C5EC0E087524}" type="parTrans" cxnId="{1BDD356A-D87E-40D9-BEFD-E4536B478BE8}">
      <dgm:prSet/>
      <dgm:spPr/>
      <dgm:t>
        <a:bodyPr/>
        <a:lstStyle/>
        <a:p>
          <a:endParaRPr lang="es-MX" sz="4000" b="1"/>
        </a:p>
      </dgm:t>
    </dgm:pt>
    <dgm:pt modelId="{ADDC1E8A-8BAC-41C4-A523-FA790A4DD257}" type="sibTrans" cxnId="{1BDD356A-D87E-40D9-BEFD-E4536B478BE8}">
      <dgm:prSet/>
      <dgm:spPr/>
      <dgm:t>
        <a:bodyPr/>
        <a:lstStyle/>
        <a:p>
          <a:endParaRPr lang="es-MX" sz="4000" b="1"/>
        </a:p>
      </dgm:t>
    </dgm:pt>
    <dgm:pt modelId="{8CC1E581-0887-4AFD-8E1C-350A7E575984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sz="1800" b="1" dirty="0" smtClean="0"/>
            <a:t>2. </a:t>
          </a:r>
          <a:r>
            <a:rPr lang="es-MX" sz="1800" b="1" dirty="0" smtClean="0"/>
            <a:t>Planteamiento del Problema.</a:t>
          </a:r>
          <a:endParaRPr lang="es-MX" sz="1800" b="1" dirty="0"/>
        </a:p>
      </dgm:t>
    </dgm:pt>
    <dgm:pt modelId="{84107D2B-E579-4FEC-9BA6-E8B87079CBA1}" type="parTrans" cxnId="{EA123840-582B-4CC1-B510-ED4C30DDA591}">
      <dgm:prSet/>
      <dgm:spPr/>
      <dgm:t>
        <a:bodyPr/>
        <a:lstStyle/>
        <a:p>
          <a:endParaRPr lang="es-MX" sz="4000" b="1"/>
        </a:p>
      </dgm:t>
    </dgm:pt>
    <dgm:pt modelId="{82BCB686-7D53-4487-B82C-8118842F1E6C}" type="sibTrans" cxnId="{EA123840-582B-4CC1-B510-ED4C30DDA591}">
      <dgm:prSet/>
      <dgm:spPr/>
      <dgm:t>
        <a:bodyPr/>
        <a:lstStyle/>
        <a:p>
          <a:endParaRPr lang="es-MX" sz="4000" b="1"/>
        </a:p>
      </dgm:t>
    </dgm:pt>
    <dgm:pt modelId="{58630651-076B-411E-B241-0760D01F83F7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MX" sz="1800" b="1" dirty="0" smtClean="0"/>
            <a:t>3. </a:t>
          </a:r>
          <a:r>
            <a:rPr lang="es-MX" sz="1800" b="1" dirty="0" smtClean="0"/>
            <a:t>Índice de Marco Teórico.</a:t>
          </a:r>
          <a:endParaRPr lang="es-MX" sz="1800" b="1" dirty="0"/>
        </a:p>
      </dgm:t>
    </dgm:pt>
    <dgm:pt modelId="{32E5BF0F-6BA3-4125-8BF6-5F280D294036}" type="parTrans" cxnId="{16A40D92-6D34-4A78-BCC4-C8A043757C70}">
      <dgm:prSet/>
      <dgm:spPr/>
      <dgm:t>
        <a:bodyPr/>
        <a:lstStyle/>
        <a:p>
          <a:endParaRPr lang="es-MX" sz="4000" b="1"/>
        </a:p>
      </dgm:t>
    </dgm:pt>
    <dgm:pt modelId="{0DB0BD3E-DE4E-4BC3-8850-0660219F83F5}" type="sibTrans" cxnId="{16A40D92-6D34-4A78-BCC4-C8A043757C70}">
      <dgm:prSet/>
      <dgm:spPr/>
      <dgm:t>
        <a:bodyPr/>
        <a:lstStyle/>
        <a:p>
          <a:endParaRPr lang="es-MX" sz="4000" b="1"/>
        </a:p>
      </dgm:t>
    </dgm:pt>
    <dgm:pt modelId="{25362D35-8189-426D-A082-98E11654C612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800" b="1" dirty="0" smtClean="0"/>
            <a:t>4. </a:t>
          </a:r>
          <a:r>
            <a:rPr lang="es-MX" sz="1800" b="1" dirty="0" smtClean="0"/>
            <a:t>Propuesta Metodológica.</a:t>
          </a:r>
          <a:endParaRPr lang="es-MX" sz="1800" b="1" dirty="0"/>
        </a:p>
      </dgm:t>
    </dgm:pt>
    <dgm:pt modelId="{F826F1A7-FD2D-4BBE-8DAA-2A138336B1E1}" type="parTrans" cxnId="{FD392D07-C7AF-40A2-A43E-5AB41B0CB444}">
      <dgm:prSet/>
      <dgm:spPr/>
      <dgm:t>
        <a:bodyPr/>
        <a:lstStyle/>
        <a:p>
          <a:endParaRPr lang="es-MX" sz="4000" b="1"/>
        </a:p>
      </dgm:t>
    </dgm:pt>
    <dgm:pt modelId="{F8FBC2B2-BE42-469D-B69B-BC39AB9930FC}" type="sibTrans" cxnId="{FD392D07-C7AF-40A2-A43E-5AB41B0CB444}">
      <dgm:prSet/>
      <dgm:spPr/>
      <dgm:t>
        <a:bodyPr/>
        <a:lstStyle/>
        <a:p>
          <a:endParaRPr lang="es-MX" sz="4000" b="1"/>
        </a:p>
      </dgm:t>
    </dgm:pt>
    <dgm:pt modelId="{E566A039-6CFD-4D90-AFE1-914C38058949}">
      <dgm:prSet phldrT="[Texto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1800" b="1" dirty="0" smtClean="0"/>
            <a:t>5. </a:t>
          </a:r>
          <a:r>
            <a:rPr lang="es-MX" sz="1800" b="1" dirty="0" smtClean="0"/>
            <a:t>Bibliografía tentativa.</a:t>
          </a:r>
          <a:endParaRPr lang="es-MX" sz="1800" b="1" dirty="0"/>
        </a:p>
      </dgm:t>
    </dgm:pt>
    <dgm:pt modelId="{0B9BAFD4-B590-41FE-BA9A-E2FB0901022F}" type="parTrans" cxnId="{F3E006B9-981F-452E-8E23-72843C644F6E}">
      <dgm:prSet/>
      <dgm:spPr/>
      <dgm:t>
        <a:bodyPr/>
        <a:lstStyle/>
        <a:p>
          <a:endParaRPr lang="es-MX" sz="4000" b="1"/>
        </a:p>
      </dgm:t>
    </dgm:pt>
    <dgm:pt modelId="{253AEEB8-C852-4EC4-BF1A-B9F23742904D}" type="sibTrans" cxnId="{F3E006B9-981F-452E-8E23-72843C644F6E}">
      <dgm:prSet/>
      <dgm:spPr/>
      <dgm:t>
        <a:bodyPr/>
        <a:lstStyle/>
        <a:p>
          <a:endParaRPr lang="es-MX" sz="4000" b="1"/>
        </a:p>
      </dgm:t>
    </dgm:pt>
    <dgm:pt modelId="{59780B41-C494-437D-AAAC-18364E2D54B2}">
      <dgm:prSet phldrT="[Texto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rgbClr val="FFFF00"/>
        </a:solidFill>
      </dgm:spPr>
      <dgm:t>
        <a:bodyPr/>
        <a:lstStyle/>
        <a:p>
          <a:r>
            <a:rPr lang="es-MX" sz="1800" b="1" smtClean="0">
              <a:solidFill>
                <a:schemeClr val="tx1"/>
              </a:solidFill>
            </a:rPr>
            <a:t>6. </a:t>
          </a:r>
          <a:r>
            <a:rPr lang="es-MX" sz="1800" b="1" dirty="0" smtClean="0">
              <a:solidFill>
                <a:schemeClr val="tx1"/>
              </a:solidFill>
            </a:rPr>
            <a:t>Cronograma.</a:t>
          </a:r>
          <a:endParaRPr lang="es-MX" sz="1800" b="1" dirty="0">
            <a:solidFill>
              <a:schemeClr val="tx1"/>
            </a:solidFill>
          </a:endParaRPr>
        </a:p>
      </dgm:t>
    </dgm:pt>
    <dgm:pt modelId="{AB0A0FF7-C967-4051-BEA9-D6E54DCADFB9}" type="parTrans" cxnId="{5DB4357A-461D-496B-AAF9-A9DCA507D87A}">
      <dgm:prSet/>
      <dgm:spPr/>
      <dgm:t>
        <a:bodyPr/>
        <a:lstStyle/>
        <a:p>
          <a:endParaRPr lang="es-MX" sz="4000" b="1"/>
        </a:p>
      </dgm:t>
    </dgm:pt>
    <dgm:pt modelId="{62E4B6A4-24CD-4C1C-A161-6D4873C96EDC}" type="sibTrans" cxnId="{5DB4357A-461D-496B-AAF9-A9DCA507D87A}">
      <dgm:prSet/>
      <dgm:spPr/>
      <dgm:t>
        <a:bodyPr/>
        <a:lstStyle/>
        <a:p>
          <a:endParaRPr lang="es-MX" sz="4000" b="1"/>
        </a:p>
      </dgm:t>
    </dgm:pt>
    <dgm:pt modelId="{26E04C26-405C-44BD-8787-D97AD4CE163D}" type="pres">
      <dgm:prSet presAssocID="{A63A6317-7EF3-43B6-B6C5-FFC234434DA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7CA4FD9-2A76-4702-99B0-6BBCA20A9E05}" type="pres">
      <dgm:prSet presAssocID="{03353694-1214-428F-AF03-E8DF91558453}" presName="parentLin" presStyleCnt="0"/>
      <dgm:spPr/>
      <dgm:t>
        <a:bodyPr/>
        <a:lstStyle/>
        <a:p>
          <a:endParaRPr lang="es-MX"/>
        </a:p>
      </dgm:t>
    </dgm:pt>
    <dgm:pt modelId="{7A361EE0-3F13-4CE1-8916-5125F3E38253}" type="pres">
      <dgm:prSet presAssocID="{03353694-1214-428F-AF03-E8DF91558453}" presName="parentLeftMargin" presStyleLbl="node1" presStyleIdx="0" presStyleCnt="7"/>
      <dgm:spPr/>
      <dgm:t>
        <a:bodyPr/>
        <a:lstStyle/>
        <a:p>
          <a:endParaRPr lang="es-MX"/>
        </a:p>
      </dgm:t>
    </dgm:pt>
    <dgm:pt modelId="{03FEAEEB-BBFF-4186-B03D-D22E692092C8}" type="pres">
      <dgm:prSet presAssocID="{03353694-1214-428F-AF03-E8DF91558453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A32D976-61AB-44D2-B78F-933221E32DA7}" type="pres">
      <dgm:prSet presAssocID="{03353694-1214-428F-AF03-E8DF91558453}" presName="negativeSpace" presStyleCnt="0"/>
      <dgm:spPr/>
      <dgm:t>
        <a:bodyPr/>
        <a:lstStyle/>
        <a:p>
          <a:endParaRPr lang="es-MX"/>
        </a:p>
      </dgm:t>
    </dgm:pt>
    <dgm:pt modelId="{7D4F2FD6-03DF-46EE-B128-E8893BED6AE0}" type="pres">
      <dgm:prSet presAssocID="{03353694-1214-428F-AF03-E8DF91558453}" presName="childText" presStyleLbl="conFgAcc1" presStyleIdx="0" presStyleCnt="7" custLinFactY="-59320" custLinFactNeighborY="-1000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F1D3D81-5A2D-4BEB-AA21-4A7762447012}" type="pres">
      <dgm:prSet presAssocID="{7604D7F3-DA14-411D-8F34-D700629F0468}" presName="spaceBetweenRectangles" presStyleCnt="0"/>
      <dgm:spPr/>
      <dgm:t>
        <a:bodyPr/>
        <a:lstStyle/>
        <a:p>
          <a:endParaRPr lang="es-MX"/>
        </a:p>
      </dgm:t>
    </dgm:pt>
    <dgm:pt modelId="{D1A454FC-7C8B-49E8-B615-7BE48894B234}" type="pres">
      <dgm:prSet presAssocID="{1F60D33B-C04E-434C-AC0D-567845741361}" presName="parentLin" presStyleCnt="0"/>
      <dgm:spPr/>
      <dgm:t>
        <a:bodyPr/>
        <a:lstStyle/>
        <a:p>
          <a:endParaRPr lang="es-MX"/>
        </a:p>
      </dgm:t>
    </dgm:pt>
    <dgm:pt modelId="{74DD6AFD-A726-4170-AD6D-6C04FCEE1ACE}" type="pres">
      <dgm:prSet presAssocID="{1F60D33B-C04E-434C-AC0D-567845741361}" presName="parentLeftMargin" presStyleLbl="node1" presStyleIdx="0" presStyleCnt="7"/>
      <dgm:spPr/>
      <dgm:t>
        <a:bodyPr/>
        <a:lstStyle/>
        <a:p>
          <a:endParaRPr lang="es-MX"/>
        </a:p>
      </dgm:t>
    </dgm:pt>
    <dgm:pt modelId="{A97BAAB9-699A-4F85-B83E-CB0DD7A50C19}" type="pres">
      <dgm:prSet presAssocID="{1F60D33B-C04E-434C-AC0D-567845741361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84D3839-2B8F-4DAB-9FFB-987DCB3F4A8C}" type="pres">
      <dgm:prSet presAssocID="{1F60D33B-C04E-434C-AC0D-567845741361}" presName="negativeSpace" presStyleCnt="0"/>
      <dgm:spPr/>
      <dgm:t>
        <a:bodyPr/>
        <a:lstStyle/>
        <a:p>
          <a:endParaRPr lang="es-MX"/>
        </a:p>
      </dgm:t>
    </dgm:pt>
    <dgm:pt modelId="{E871C0CA-5891-40A8-8BCA-0779FCBDE6B0}" type="pres">
      <dgm:prSet presAssocID="{1F60D33B-C04E-434C-AC0D-567845741361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FE73D18-A4D1-4EB0-A57C-88ECFA279555}" type="pres">
      <dgm:prSet presAssocID="{ADDC1E8A-8BAC-41C4-A523-FA790A4DD257}" presName="spaceBetweenRectangles" presStyleCnt="0"/>
      <dgm:spPr/>
      <dgm:t>
        <a:bodyPr/>
        <a:lstStyle/>
        <a:p>
          <a:endParaRPr lang="es-MX"/>
        </a:p>
      </dgm:t>
    </dgm:pt>
    <dgm:pt modelId="{E63A7E0A-C706-4510-9331-284ED7F617AD}" type="pres">
      <dgm:prSet presAssocID="{8CC1E581-0887-4AFD-8E1C-350A7E575984}" presName="parentLin" presStyleCnt="0"/>
      <dgm:spPr/>
      <dgm:t>
        <a:bodyPr/>
        <a:lstStyle/>
        <a:p>
          <a:endParaRPr lang="es-MX"/>
        </a:p>
      </dgm:t>
    </dgm:pt>
    <dgm:pt modelId="{83A1D49F-1A92-4107-A7A7-2398BB552C26}" type="pres">
      <dgm:prSet presAssocID="{8CC1E581-0887-4AFD-8E1C-350A7E575984}" presName="parentLeftMargin" presStyleLbl="node1" presStyleIdx="1" presStyleCnt="7"/>
      <dgm:spPr/>
      <dgm:t>
        <a:bodyPr/>
        <a:lstStyle/>
        <a:p>
          <a:endParaRPr lang="es-MX"/>
        </a:p>
      </dgm:t>
    </dgm:pt>
    <dgm:pt modelId="{54F46A34-392B-46C2-BEE4-744DB785FD38}" type="pres">
      <dgm:prSet presAssocID="{8CC1E581-0887-4AFD-8E1C-350A7E575984}" presName="parentText" presStyleLbl="node1" presStyleIdx="2" presStyleCnt="7" custScaleX="125510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480DF4D-0648-4435-B568-D9C3A250BB83}" type="pres">
      <dgm:prSet presAssocID="{8CC1E581-0887-4AFD-8E1C-350A7E575984}" presName="negativeSpace" presStyleCnt="0"/>
      <dgm:spPr/>
      <dgm:t>
        <a:bodyPr/>
        <a:lstStyle/>
        <a:p>
          <a:endParaRPr lang="es-MX"/>
        </a:p>
      </dgm:t>
    </dgm:pt>
    <dgm:pt modelId="{DE180F5E-1034-4465-A920-92D018421950}" type="pres">
      <dgm:prSet presAssocID="{8CC1E581-0887-4AFD-8E1C-350A7E575984}" presName="childText" presStyleLbl="conFgAcc1" presStyleIdx="2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A43B301-3B01-4D3F-A2B4-60CCDBDD7E2A}" type="pres">
      <dgm:prSet presAssocID="{82BCB686-7D53-4487-B82C-8118842F1E6C}" presName="spaceBetweenRectangles" presStyleCnt="0"/>
      <dgm:spPr/>
      <dgm:t>
        <a:bodyPr/>
        <a:lstStyle/>
        <a:p>
          <a:endParaRPr lang="es-MX"/>
        </a:p>
      </dgm:t>
    </dgm:pt>
    <dgm:pt modelId="{195D7846-FAAC-4868-9ED9-C862D01BCDA7}" type="pres">
      <dgm:prSet presAssocID="{58630651-076B-411E-B241-0760D01F83F7}" presName="parentLin" presStyleCnt="0"/>
      <dgm:spPr/>
      <dgm:t>
        <a:bodyPr/>
        <a:lstStyle/>
        <a:p>
          <a:endParaRPr lang="es-MX"/>
        </a:p>
      </dgm:t>
    </dgm:pt>
    <dgm:pt modelId="{F7B987C1-610C-4189-B90C-BE5F6D6591CB}" type="pres">
      <dgm:prSet presAssocID="{58630651-076B-411E-B241-0760D01F83F7}" presName="parentLeftMargin" presStyleLbl="node1" presStyleIdx="2" presStyleCnt="7"/>
      <dgm:spPr/>
      <dgm:t>
        <a:bodyPr/>
        <a:lstStyle/>
        <a:p>
          <a:endParaRPr lang="es-MX"/>
        </a:p>
      </dgm:t>
    </dgm:pt>
    <dgm:pt modelId="{10FE88CF-6048-4AC4-811B-1539E66B6305}" type="pres">
      <dgm:prSet presAssocID="{58630651-076B-411E-B241-0760D01F83F7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5E06849-3CB9-4421-93BD-B10EC040A027}" type="pres">
      <dgm:prSet presAssocID="{58630651-076B-411E-B241-0760D01F83F7}" presName="negativeSpace" presStyleCnt="0"/>
      <dgm:spPr/>
      <dgm:t>
        <a:bodyPr/>
        <a:lstStyle/>
        <a:p>
          <a:endParaRPr lang="es-MX"/>
        </a:p>
      </dgm:t>
    </dgm:pt>
    <dgm:pt modelId="{407454CD-F45A-43CD-8A04-F440C19A51F5}" type="pres">
      <dgm:prSet presAssocID="{58630651-076B-411E-B241-0760D01F83F7}" presName="childText" presStyleLbl="conFgAcc1" presStyleIdx="3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90AFAFE-6EEA-4FDF-8EE6-54239CC87D8D}" type="pres">
      <dgm:prSet presAssocID="{0DB0BD3E-DE4E-4BC3-8850-0660219F83F5}" presName="spaceBetweenRectangles" presStyleCnt="0"/>
      <dgm:spPr/>
      <dgm:t>
        <a:bodyPr/>
        <a:lstStyle/>
        <a:p>
          <a:endParaRPr lang="es-MX"/>
        </a:p>
      </dgm:t>
    </dgm:pt>
    <dgm:pt modelId="{421DE442-1982-4491-B869-4405CB268EAF}" type="pres">
      <dgm:prSet presAssocID="{25362D35-8189-426D-A082-98E11654C612}" presName="parentLin" presStyleCnt="0"/>
      <dgm:spPr/>
      <dgm:t>
        <a:bodyPr/>
        <a:lstStyle/>
        <a:p>
          <a:endParaRPr lang="es-MX"/>
        </a:p>
      </dgm:t>
    </dgm:pt>
    <dgm:pt modelId="{5DF98AA6-2FB7-4F90-B94B-F8E0ED7F087D}" type="pres">
      <dgm:prSet presAssocID="{25362D35-8189-426D-A082-98E11654C612}" presName="parentLeftMargin" presStyleLbl="node1" presStyleIdx="3" presStyleCnt="7"/>
      <dgm:spPr/>
      <dgm:t>
        <a:bodyPr/>
        <a:lstStyle/>
        <a:p>
          <a:endParaRPr lang="es-MX"/>
        </a:p>
      </dgm:t>
    </dgm:pt>
    <dgm:pt modelId="{5147DB87-DB89-449D-9636-293FDE37486A}" type="pres">
      <dgm:prSet presAssocID="{25362D35-8189-426D-A082-98E11654C612}" presName="parentText" presStyleLbl="node1" presStyleIdx="4" presStyleCnt="7" custScaleX="120408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A84CC5F-FC8B-4B82-9B5D-D6A85FE7970E}" type="pres">
      <dgm:prSet presAssocID="{25362D35-8189-426D-A082-98E11654C612}" presName="negativeSpace" presStyleCnt="0"/>
      <dgm:spPr/>
      <dgm:t>
        <a:bodyPr/>
        <a:lstStyle/>
        <a:p>
          <a:endParaRPr lang="es-MX"/>
        </a:p>
      </dgm:t>
    </dgm:pt>
    <dgm:pt modelId="{D68826FE-C8FC-4BF8-AA16-96A955C90609}" type="pres">
      <dgm:prSet presAssocID="{25362D35-8189-426D-A082-98E11654C612}" presName="childText" presStyleLbl="conFgAcc1" presStyleIdx="4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B346B51-B9EE-483E-9BB0-BEC2FA0FFB14}" type="pres">
      <dgm:prSet presAssocID="{F8FBC2B2-BE42-469D-B69B-BC39AB9930FC}" presName="spaceBetweenRectangles" presStyleCnt="0"/>
      <dgm:spPr/>
      <dgm:t>
        <a:bodyPr/>
        <a:lstStyle/>
        <a:p>
          <a:endParaRPr lang="es-MX"/>
        </a:p>
      </dgm:t>
    </dgm:pt>
    <dgm:pt modelId="{DF02AE5F-95C5-4E0A-B8A6-856D659914AE}" type="pres">
      <dgm:prSet presAssocID="{E566A039-6CFD-4D90-AFE1-914C38058949}" presName="parentLin" presStyleCnt="0"/>
      <dgm:spPr/>
      <dgm:t>
        <a:bodyPr/>
        <a:lstStyle/>
        <a:p>
          <a:endParaRPr lang="es-MX"/>
        </a:p>
      </dgm:t>
    </dgm:pt>
    <dgm:pt modelId="{88CF8F48-A315-4FE3-888B-D5655FE12ABC}" type="pres">
      <dgm:prSet presAssocID="{E566A039-6CFD-4D90-AFE1-914C38058949}" presName="parentLeftMargin" presStyleLbl="node1" presStyleIdx="4" presStyleCnt="7"/>
      <dgm:spPr/>
      <dgm:t>
        <a:bodyPr/>
        <a:lstStyle/>
        <a:p>
          <a:endParaRPr lang="es-MX"/>
        </a:p>
      </dgm:t>
    </dgm:pt>
    <dgm:pt modelId="{FCED0DCA-CC63-4995-9C68-396DEFC9728C}" type="pres">
      <dgm:prSet presAssocID="{E566A039-6CFD-4D90-AFE1-914C38058949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2939958-B8C7-4123-B3A1-F91FD219855F}" type="pres">
      <dgm:prSet presAssocID="{E566A039-6CFD-4D90-AFE1-914C38058949}" presName="negativeSpace" presStyleCnt="0"/>
      <dgm:spPr/>
      <dgm:t>
        <a:bodyPr/>
        <a:lstStyle/>
        <a:p>
          <a:endParaRPr lang="es-MX"/>
        </a:p>
      </dgm:t>
    </dgm:pt>
    <dgm:pt modelId="{3F268D02-20DE-422B-AE1A-013DDBE69E97}" type="pres">
      <dgm:prSet presAssocID="{E566A039-6CFD-4D90-AFE1-914C38058949}" presName="childText" presStyleLbl="conFgAcc1" presStyleIdx="5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33BD646-A664-445A-AF54-87AED8A82A08}" type="pres">
      <dgm:prSet presAssocID="{253AEEB8-C852-4EC4-BF1A-B9F23742904D}" presName="spaceBetweenRectangles" presStyleCnt="0"/>
      <dgm:spPr/>
      <dgm:t>
        <a:bodyPr/>
        <a:lstStyle/>
        <a:p>
          <a:endParaRPr lang="es-MX"/>
        </a:p>
      </dgm:t>
    </dgm:pt>
    <dgm:pt modelId="{8FA3809D-8506-4F60-B8C9-941AAC2251E4}" type="pres">
      <dgm:prSet presAssocID="{59780B41-C494-437D-AAAC-18364E2D54B2}" presName="parentLin" presStyleCnt="0"/>
      <dgm:spPr/>
      <dgm:t>
        <a:bodyPr/>
        <a:lstStyle/>
        <a:p>
          <a:endParaRPr lang="es-MX"/>
        </a:p>
      </dgm:t>
    </dgm:pt>
    <dgm:pt modelId="{13671DFA-0441-48CF-B332-09CC277B1B9C}" type="pres">
      <dgm:prSet presAssocID="{59780B41-C494-437D-AAAC-18364E2D54B2}" presName="parentLeftMargin" presStyleLbl="node1" presStyleIdx="5" presStyleCnt="7"/>
      <dgm:spPr/>
      <dgm:t>
        <a:bodyPr/>
        <a:lstStyle/>
        <a:p>
          <a:endParaRPr lang="es-MX"/>
        </a:p>
      </dgm:t>
    </dgm:pt>
    <dgm:pt modelId="{6423A8E8-C952-43D4-8F73-E996BCF20A87}" type="pres">
      <dgm:prSet presAssocID="{59780B41-C494-437D-AAAC-18364E2D54B2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AC74F6F-D098-4E56-995D-938AAF32751D}" type="pres">
      <dgm:prSet presAssocID="{59780B41-C494-437D-AAAC-18364E2D54B2}" presName="negativeSpace" presStyleCnt="0"/>
      <dgm:spPr/>
      <dgm:t>
        <a:bodyPr/>
        <a:lstStyle/>
        <a:p>
          <a:endParaRPr lang="es-MX"/>
        </a:p>
      </dgm:t>
    </dgm:pt>
    <dgm:pt modelId="{B86353CA-9665-4F9D-876C-872124BB1FEC}" type="pres">
      <dgm:prSet presAssocID="{59780B41-C494-437D-AAAC-18364E2D54B2}" presName="childText" presStyleLbl="conFgAcc1" presStyleIdx="6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9B70BD0D-0555-49B2-A3FD-3363AE751559}" type="presOf" srcId="{59780B41-C494-437D-AAAC-18364E2D54B2}" destId="{6423A8E8-C952-43D4-8F73-E996BCF20A87}" srcOrd="1" destOrd="0" presId="urn:microsoft.com/office/officeart/2005/8/layout/list1"/>
    <dgm:cxn modelId="{65E77FC8-6A9C-4C96-9852-8B4A621F68DC}" type="presOf" srcId="{A63A6317-7EF3-43B6-B6C5-FFC234434DAE}" destId="{26E04C26-405C-44BD-8787-D97AD4CE163D}" srcOrd="0" destOrd="0" presId="urn:microsoft.com/office/officeart/2005/8/layout/list1"/>
    <dgm:cxn modelId="{9F84873D-F127-41FA-94C4-457DA3252AFB}" type="presOf" srcId="{8CC1E581-0887-4AFD-8E1C-350A7E575984}" destId="{83A1D49F-1A92-4107-A7A7-2398BB552C26}" srcOrd="0" destOrd="0" presId="urn:microsoft.com/office/officeart/2005/8/layout/list1"/>
    <dgm:cxn modelId="{8BAB013A-6398-4423-B98C-2686EEE04EC9}" type="presOf" srcId="{58630651-076B-411E-B241-0760D01F83F7}" destId="{F7B987C1-610C-4189-B90C-BE5F6D6591CB}" srcOrd="0" destOrd="0" presId="urn:microsoft.com/office/officeart/2005/8/layout/list1"/>
    <dgm:cxn modelId="{F3E006B9-981F-452E-8E23-72843C644F6E}" srcId="{A63A6317-7EF3-43B6-B6C5-FFC234434DAE}" destId="{E566A039-6CFD-4D90-AFE1-914C38058949}" srcOrd="5" destOrd="0" parTransId="{0B9BAFD4-B590-41FE-BA9A-E2FB0901022F}" sibTransId="{253AEEB8-C852-4EC4-BF1A-B9F23742904D}"/>
    <dgm:cxn modelId="{99E990E5-98B6-45F3-BB7C-49CDB41A6B01}" type="presOf" srcId="{E566A039-6CFD-4D90-AFE1-914C38058949}" destId="{FCED0DCA-CC63-4995-9C68-396DEFC9728C}" srcOrd="1" destOrd="0" presId="urn:microsoft.com/office/officeart/2005/8/layout/list1"/>
    <dgm:cxn modelId="{90129079-3D8B-487C-A05A-9B5E55F78289}" type="presOf" srcId="{8CC1E581-0887-4AFD-8E1C-350A7E575984}" destId="{54F46A34-392B-46C2-BEE4-744DB785FD38}" srcOrd="1" destOrd="0" presId="urn:microsoft.com/office/officeart/2005/8/layout/list1"/>
    <dgm:cxn modelId="{ED3ECF7D-7430-4E8D-BA0E-D401D9508389}" type="presOf" srcId="{59780B41-C494-437D-AAAC-18364E2D54B2}" destId="{13671DFA-0441-48CF-B332-09CC277B1B9C}" srcOrd="0" destOrd="0" presId="urn:microsoft.com/office/officeart/2005/8/layout/list1"/>
    <dgm:cxn modelId="{5DB4357A-461D-496B-AAF9-A9DCA507D87A}" srcId="{A63A6317-7EF3-43B6-B6C5-FFC234434DAE}" destId="{59780B41-C494-437D-AAAC-18364E2D54B2}" srcOrd="6" destOrd="0" parTransId="{AB0A0FF7-C967-4051-BEA9-D6E54DCADFB9}" sibTransId="{62E4B6A4-24CD-4C1C-A161-6D4873C96EDC}"/>
    <dgm:cxn modelId="{A8E4025E-7812-4F54-BF9A-E916FAF04615}" srcId="{A63A6317-7EF3-43B6-B6C5-FFC234434DAE}" destId="{03353694-1214-428F-AF03-E8DF91558453}" srcOrd="0" destOrd="0" parTransId="{CE0AE9CF-27B3-4E1D-97C7-0B49018734C1}" sibTransId="{7604D7F3-DA14-411D-8F34-D700629F0468}"/>
    <dgm:cxn modelId="{FD392D07-C7AF-40A2-A43E-5AB41B0CB444}" srcId="{A63A6317-7EF3-43B6-B6C5-FFC234434DAE}" destId="{25362D35-8189-426D-A082-98E11654C612}" srcOrd="4" destOrd="0" parTransId="{F826F1A7-FD2D-4BBE-8DAA-2A138336B1E1}" sibTransId="{F8FBC2B2-BE42-469D-B69B-BC39AB9930FC}"/>
    <dgm:cxn modelId="{F7D80E9C-DFCE-406F-B655-28DEF459EA03}" type="presOf" srcId="{1F60D33B-C04E-434C-AC0D-567845741361}" destId="{74DD6AFD-A726-4170-AD6D-6C04FCEE1ACE}" srcOrd="0" destOrd="0" presId="urn:microsoft.com/office/officeart/2005/8/layout/list1"/>
    <dgm:cxn modelId="{E8DD0A31-5E17-4836-AC95-DAF2EBF0AA78}" type="presOf" srcId="{03353694-1214-428F-AF03-E8DF91558453}" destId="{03FEAEEB-BBFF-4186-B03D-D22E692092C8}" srcOrd="1" destOrd="0" presId="urn:microsoft.com/office/officeart/2005/8/layout/list1"/>
    <dgm:cxn modelId="{6AFEAE8A-E4FB-498A-9A7D-6F3CE2014798}" type="presOf" srcId="{03353694-1214-428F-AF03-E8DF91558453}" destId="{7A361EE0-3F13-4CE1-8916-5125F3E38253}" srcOrd="0" destOrd="0" presId="urn:microsoft.com/office/officeart/2005/8/layout/list1"/>
    <dgm:cxn modelId="{D10B1536-A6A3-4592-8433-F0796183E6E2}" type="presOf" srcId="{25362D35-8189-426D-A082-98E11654C612}" destId="{5DF98AA6-2FB7-4F90-B94B-F8E0ED7F087D}" srcOrd="0" destOrd="0" presId="urn:microsoft.com/office/officeart/2005/8/layout/list1"/>
    <dgm:cxn modelId="{EA123840-582B-4CC1-B510-ED4C30DDA591}" srcId="{A63A6317-7EF3-43B6-B6C5-FFC234434DAE}" destId="{8CC1E581-0887-4AFD-8E1C-350A7E575984}" srcOrd="2" destOrd="0" parTransId="{84107D2B-E579-4FEC-9BA6-E8B87079CBA1}" sibTransId="{82BCB686-7D53-4487-B82C-8118842F1E6C}"/>
    <dgm:cxn modelId="{4CB0A43F-81A4-4197-94CB-FAB9CD222D93}" type="presOf" srcId="{25362D35-8189-426D-A082-98E11654C612}" destId="{5147DB87-DB89-449D-9636-293FDE37486A}" srcOrd="1" destOrd="0" presId="urn:microsoft.com/office/officeart/2005/8/layout/list1"/>
    <dgm:cxn modelId="{0E158C2E-6512-483E-9CC3-B8A291DE125A}" type="presOf" srcId="{1F60D33B-C04E-434C-AC0D-567845741361}" destId="{A97BAAB9-699A-4F85-B83E-CB0DD7A50C19}" srcOrd="1" destOrd="0" presId="urn:microsoft.com/office/officeart/2005/8/layout/list1"/>
    <dgm:cxn modelId="{16A40D92-6D34-4A78-BCC4-C8A043757C70}" srcId="{A63A6317-7EF3-43B6-B6C5-FFC234434DAE}" destId="{58630651-076B-411E-B241-0760D01F83F7}" srcOrd="3" destOrd="0" parTransId="{32E5BF0F-6BA3-4125-8BF6-5F280D294036}" sibTransId="{0DB0BD3E-DE4E-4BC3-8850-0660219F83F5}"/>
    <dgm:cxn modelId="{A343F496-70A4-4AF7-94B9-26E3EEE69D11}" type="presOf" srcId="{E566A039-6CFD-4D90-AFE1-914C38058949}" destId="{88CF8F48-A315-4FE3-888B-D5655FE12ABC}" srcOrd="0" destOrd="0" presId="urn:microsoft.com/office/officeart/2005/8/layout/list1"/>
    <dgm:cxn modelId="{38088FE8-7C8A-419E-BEA1-7B38DCEFF2A5}" type="presOf" srcId="{58630651-076B-411E-B241-0760D01F83F7}" destId="{10FE88CF-6048-4AC4-811B-1539E66B6305}" srcOrd="1" destOrd="0" presId="urn:microsoft.com/office/officeart/2005/8/layout/list1"/>
    <dgm:cxn modelId="{1BDD356A-D87E-40D9-BEFD-E4536B478BE8}" srcId="{A63A6317-7EF3-43B6-B6C5-FFC234434DAE}" destId="{1F60D33B-C04E-434C-AC0D-567845741361}" srcOrd="1" destOrd="0" parTransId="{8D737FCD-D215-4AB7-AB75-C5EC0E087524}" sibTransId="{ADDC1E8A-8BAC-41C4-A523-FA790A4DD257}"/>
    <dgm:cxn modelId="{2D434DBC-A432-4270-BC2F-8B354987B150}" type="presParOf" srcId="{26E04C26-405C-44BD-8787-D97AD4CE163D}" destId="{E7CA4FD9-2A76-4702-99B0-6BBCA20A9E05}" srcOrd="0" destOrd="0" presId="urn:microsoft.com/office/officeart/2005/8/layout/list1"/>
    <dgm:cxn modelId="{D6F9BEDC-AFA1-47E5-BE1F-414ED41686BA}" type="presParOf" srcId="{E7CA4FD9-2A76-4702-99B0-6BBCA20A9E05}" destId="{7A361EE0-3F13-4CE1-8916-5125F3E38253}" srcOrd="0" destOrd="0" presId="urn:microsoft.com/office/officeart/2005/8/layout/list1"/>
    <dgm:cxn modelId="{935CDC12-E4F9-4E4A-8DEA-C4D46F98A2DA}" type="presParOf" srcId="{E7CA4FD9-2A76-4702-99B0-6BBCA20A9E05}" destId="{03FEAEEB-BBFF-4186-B03D-D22E692092C8}" srcOrd="1" destOrd="0" presId="urn:microsoft.com/office/officeart/2005/8/layout/list1"/>
    <dgm:cxn modelId="{496CACE3-8417-49B1-924B-5DE180ECF252}" type="presParOf" srcId="{26E04C26-405C-44BD-8787-D97AD4CE163D}" destId="{9A32D976-61AB-44D2-B78F-933221E32DA7}" srcOrd="1" destOrd="0" presId="urn:microsoft.com/office/officeart/2005/8/layout/list1"/>
    <dgm:cxn modelId="{C732B1CB-3EE7-4AED-96D9-CBA0FC1F7FC6}" type="presParOf" srcId="{26E04C26-405C-44BD-8787-D97AD4CE163D}" destId="{7D4F2FD6-03DF-46EE-B128-E8893BED6AE0}" srcOrd="2" destOrd="0" presId="urn:microsoft.com/office/officeart/2005/8/layout/list1"/>
    <dgm:cxn modelId="{DB1819F4-C802-46B0-B0E8-96018060F786}" type="presParOf" srcId="{26E04C26-405C-44BD-8787-D97AD4CE163D}" destId="{BF1D3D81-5A2D-4BEB-AA21-4A7762447012}" srcOrd="3" destOrd="0" presId="urn:microsoft.com/office/officeart/2005/8/layout/list1"/>
    <dgm:cxn modelId="{9A500C7C-A52A-4926-9B3A-1C902F060E49}" type="presParOf" srcId="{26E04C26-405C-44BD-8787-D97AD4CE163D}" destId="{D1A454FC-7C8B-49E8-B615-7BE48894B234}" srcOrd="4" destOrd="0" presId="urn:microsoft.com/office/officeart/2005/8/layout/list1"/>
    <dgm:cxn modelId="{6658DFDD-97C3-4DDF-9C16-B7EAA94CDC48}" type="presParOf" srcId="{D1A454FC-7C8B-49E8-B615-7BE48894B234}" destId="{74DD6AFD-A726-4170-AD6D-6C04FCEE1ACE}" srcOrd="0" destOrd="0" presId="urn:microsoft.com/office/officeart/2005/8/layout/list1"/>
    <dgm:cxn modelId="{550F6CC0-1D72-48CD-9FBC-4DF48DE4FB58}" type="presParOf" srcId="{D1A454FC-7C8B-49E8-B615-7BE48894B234}" destId="{A97BAAB9-699A-4F85-B83E-CB0DD7A50C19}" srcOrd="1" destOrd="0" presId="urn:microsoft.com/office/officeart/2005/8/layout/list1"/>
    <dgm:cxn modelId="{397772AB-358F-4C6B-AD3F-8B85F042F1F2}" type="presParOf" srcId="{26E04C26-405C-44BD-8787-D97AD4CE163D}" destId="{F84D3839-2B8F-4DAB-9FFB-987DCB3F4A8C}" srcOrd="5" destOrd="0" presId="urn:microsoft.com/office/officeart/2005/8/layout/list1"/>
    <dgm:cxn modelId="{E4C3F4FC-1610-412B-A5EA-9DD5BCDE0DA9}" type="presParOf" srcId="{26E04C26-405C-44BD-8787-D97AD4CE163D}" destId="{E871C0CA-5891-40A8-8BCA-0779FCBDE6B0}" srcOrd="6" destOrd="0" presId="urn:microsoft.com/office/officeart/2005/8/layout/list1"/>
    <dgm:cxn modelId="{F813E14A-FC38-49B7-8E71-A5524604FF27}" type="presParOf" srcId="{26E04C26-405C-44BD-8787-D97AD4CE163D}" destId="{9FE73D18-A4D1-4EB0-A57C-88ECFA279555}" srcOrd="7" destOrd="0" presId="urn:microsoft.com/office/officeart/2005/8/layout/list1"/>
    <dgm:cxn modelId="{C04425C4-7F99-4FE2-BC9F-FC446FADEB9D}" type="presParOf" srcId="{26E04C26-405C-44BD-8787-D97AD4CE163D}" destId="{E63A7E0A-C706-4510-9331-284ED7F617AD}" srcOrd="8" destOrd="0" presId="urn:microsoft.com/office/officeart/2005/8/layout/list1"/>
    <dgm:cxn modelId="{587579B0-433B-4BFA-8B57-00306C2F3DC6}" type="presParOf" srcId="{E63A7E0A-C706-4510-9331-284ED7F617AD}" destId="{83A1D49F-1A92-4107-A7A7-2398BB552C26}" srcOrd="0" destOrd="0" presId="urn:microsoft.com/office/officeart/2005/8/layout/list1"/>
    <dgm:cxn modelId="{3195760A-3C5D-432C-A9D5-447DE913B26C}" type="presParOf" srcId="{E63A7E0A-C706-4510-9331-284ED7F617AD}" destId="{54F46A34-392B-46C2-BEE4-744DB785FD38}" srcOrd="1" destOrd="0" presId="urn:microsoft.com/office/officeart/2005/8/layout/list1"/>
    <dgm:cxn modelId="{323EAD39-B673-48A4-81CA-10C8C3EDA779}" type="presParOf" srcId="{26E04C26-405C-44BD-8787-D97AD4CE163D}" destId="{4480DF4D-0648-4435-B568-D9C3A250BB83}" srcOrd="9" destOrd="0" presId="urn:microsoft.com/office/officeart/2005/8/layout/list1"/>
    <dgm:cxn modelId="{62B55C54-3176-4BC8-85DD-8B91C50B7288}" type="presParOf" srcId="{26E04C26-405C-44BD-8787-D97AD4CE163D}" destId="{DE180F5E-1034-4465-A920-92D018421950}" srcOrd="10" destOrd="0" presId="urn:microsoft.com/office/officeart/2005/8/layout/list1"/>
    <dgm:cxn modelId="{1571FF36-D9D2-4EB5-BA2A-68C68B22A736}" type="presParOf" srcId="{26E04C26-405C-44BD-8787-D97AD4CE163D}" destId="{AA43B301-3B01-4D3F-A2B4-60CCDBDD7E2A}" srcOrd="11" destOrd="0" presId="urn:microsoft.com/office/officeart/2005/8/layout/list1"/>
    <dgm:cxn modelId="{9C9C30BC-C1F6-4FE8-B59C-97B7099B302A}" type="presParOf" srcId="{26E04C26-405C-44BD-8787-D97AD4CE163D}" destId="{195D7846-FAAC-4868-9ED9-C862D01BCDA7}" srcOrd="12" destOrd="0" presId="urn:microsoft.com/office/officeart/2005/8/layout/list1"/>
    <dgm:cxn modelId="{BC08D522-61B4-4997-B9AD-173AE912D550}" type="presParOf" srcId="{195D7846-FAAC-4868-9ED9-C862D01BCDA7}" destId="{F7B987C1-610C-4189-B90C-BE5F6D6591CB}" srcOrd="0" destOrd="0" presId="urn:microsoft.com/office/officeart/2005/8/layout/list1"/>
    <dgm:cxn modelId="{AF8CF605-7E2C-44C4-9AB7-B08F43721515}" type="presParOf" srcId="{195D7846-FAAC-4868-9ED9-C862D01BCDA7}" destId="{10FE88CF-6048-4AC4-811B-1539E66B6305}" srcOrd="1" destOrd="0" presId="urn:microsoft.com/office/officeart/2005/8/layout/list1"/>
    <dgm:cxn modelId="{B77C4ECE-A1D7-4762-BF6D-0C2866109B31}" type="presParOf" srcId="{26E04C26-405C-44BD-8787-D97AD4CE163D}" destId="{F5E06849-3CB9-4421-93BD-B10EC040A027}" srcOrd="13" destOrd="0" presId="urn:microsoft.com/office/officeart/2005/8/layout/list1"/>
    <dgm:cxn modelId="{5697F539-EC29-407D-99F1-8066F274604E}" type="presParOf" srcId="{26E04C26-405C-44BD-8787-D97AD4CE163D}" destId="{407454CD-F45A-43CD-8A04-F440C19A51F5}" srcOrd="14" destOrd="0" presId="urn:microsoft.com/office/officeart/2005/8/layout/list1"/>
    <dgm:cxn modelId="{C302400B-FBA8-4EF6-A89E-0ACA72063870}" type="presParOf" srcId="{26E04C26-405C-44BD-8787-D97AD4CE163D}" destId="{390AFAFE-6EEA-4FDF-8EE6-54239CC87D8D}" srcOrd="15" destOrd="0" presId="urn:microsoft.com/office/officeart/2005/8/layout/list1"/>
    <dgm:cxn modelId="{470BFB75-F9FB-4F71-AA4A-49AD3D1767D8}" type="presParOf" srcId="{26E04C26-405C-44BD-8787-D97AD4CE163D}" destId="{421DE442-1982-4491-B869-4405CB268EAF}" srcOrd="16" destOrd="0" presId="urn:microsoft.com/office/officeart/2005/8/layout/list1"/>
    <dgm:cxn modelId="{440495FD-EDDF-4078-8497-28E42AB74567}" type="presParOf" srcId="{421DE442-1982-4491-B869-4405CB268EAF}" destId="{5DF98AA6-2FB7-4F90-B94B-F8E0ED7F087D}" srcOrd="0" destOrd="0" presId="urn:microsoft.com/office/officeart/2005/8/layout/list1"/>
    <dgm:cxn modelId="{8511C333-57E4-47DE-9A64-2F61BCD8C2E6}" type="presParOf" srcId="{421DE442-1982-4491-B869-4405CB268EAF}" destId="{5147DB87-DB89-449D-9636-293FDE37486A}" srcOrd="1" destOrd="0" presId="urn:microsoft.com/office/officeart/2005/8/layout/list1"/>
    <dgm:cxn modelId="{3F0A084A-2D02-4857-933E-C39757FE2C21}" type="presParOf" srcId="{26E04C26-405C-44BD-8787-D97AD4CE163D}" destId="{EA84CC5F-FC8B-4B82-9B5D-D6A85FE7970E}" srcOrd="17" destOrd="0" presId="urn:microsoft.com/office/officeart/2005/8/layout/list1"/>
    <dgm:cxn modelId="{2EAC4372-6909-4D9D-81FE-84D0B9AB482A}" type="presParOf" srcId="{26E04C26-405C-44BD-8787-D97AD4CE163D}" destId="{D68826FE-C8FC-4BF8-AA16-96A955C90609}" srcOrd="18" destOrd="0" presId="urn:microsoft.com/office/officeart/2005/8/layout/list1"/>
    <dgm:cxn modelId="{D28A4663-E069-4DB0-A84D-93ECF8B39CDD}" type="presParOf" srcId="{26E04C26-405C-44BD-8787-D97AD4CE163D}" destId="{7B346B51-B9EE-483E-9BB0-BEC2FA0FFB14}" srcOrd="19" destOrd="0" presId="urn:microsoft.com/office/officeart/2005/8/layout/list1"/>
    <dgm:cxn modelId="{3F7D0F97-5C74-48C9-BD29-E9D74B14D4E3}" type="presParOf" srcId="{26E04C26-405C-44BD-8787-D97AD4CE163D}" destId="{DF02AE5F-95C5-4E0A-B8A6-856D659914AE}" srcOrd="20" destOrd="0" presId="urn:microsoft.com/office/officeart/2005/8/layout/list1"/>
    <dgm:cxn modelId="{81B09A66-4708-4666-AE15-9D6C2A8F4A79}" type="presParOf" srcId="{DF02AE5F-95C5-4E0A-B8A6-856D659914AE}" destId="{88CF8F48-A315-4FE3-888B-D5655FE12ABC}" srcOrd="0" destOrd="0" presId="urn:microsoft.com/office/officeart/2005/8/layout/list1"/>
    <dgm:cxn modelId="{5F737436-3BF0-48CA-984A-084743DC61C3}" type="presParOf" srcId="{DF02AE5F-95C5-4E0A-B8A6-856D659914AE}" destId="{FCED0DCA-CC63-4995-9C68-396DEFC9728C}" srcOrd="1" destOrd="0" presId="urn:microsoft.com/office/officeart/2005/8/layout/list1"/>
    <dgm:cxn modelId="{1F6CDD95-7D5E-4204-A586-3CD68CA8930A}" type="presParOf" srcId="{26E04C26-405C-44BD-8787-D97AD4CE163D}" destId="{62939958-B8C7-4123-B3A1-F91FD219855F}" srcOrd="21" destOrd="0" presId="urn:microsoft.com/office/officeart/2005/8/layout/list1"/>
    <dgm:cxn modelId="{83C1F032-DDFC-46DE-824B-9EB1B913E817}" type="presParOf" srcId="{26E04C26-405C-44BD-8787-D97AD4CE163D}" destId="{3F268D02-20DE-422B-AE1A-013DDBE69E97}" srcOrd="22" destOrd="0" presId="urn:microsoft.com/office/officeart/2005/8/layout/list1"/>
    <dgm:cxn modelId="{5208B15B-5CDA-4425-B0A3-517927AD0599}" type="presParOf" srcId="{26E04C26-405C-44BD-8787-D97AD4CE163D}" destId="{833BD646-A664-445A-AF54-87AED8A82A08}" srcOrd="23" destOrd="0" presId="urn:microsoft.com/office/officeart/2005/8/layout/list1"/>
    <dgm:cxn modelId="{30AD6A51-69F9-4A85-BEAF-F3D08FE4B927}" type="presParOf" srcId="{26E04C26-405C-44BD-8787-D97AD4CE163D}" destId="{8FA3809D-8506-4F60-B8C9-941AAC2251E4}" srcOrd="24" destOrd="0" presId="urn:microsoft.com/office/officeart/2005/8/layout/list1"/>
    <dgm:cxn modelId="{D51B3C13-CFEB-4C0A-B46B-B645FE739703}" type="presParOf" srcId="{8FA3809D-8506-4F60-B8C9-941AAC2251E4}" destId="{13671DFA-0441-48CF-B332-09CC277B1B9C}" srcOrd="0" destOrd="0" presId="urn:microsoft.com/office/officeart/2005/8/layout/list1"/>
    <dgm:cxn modelId="{ED9A53E8-F6E2-4B27-99F0-AFE991906872}" type="presParOf" srcId="{8FA3809D-8506-4F60-B8C9-941AAC2251E4}" destId="{6423A8E8-C952-43D4-8F73-E996BCF20A87}" srcOrd="1" destOrd="0" presId="urn:microsoft.com/office/officeart/2005/8/layout/list1"/>
    <dgm:cxn modelId="{F4F3F8C5-9B5F-420D-A43E-E9CB19AF82BB}" type="presParOf" srcId="{26E04C26-405C-44BD-8787-D97AD4CE163D}" destId="{CAC74F6F-D098-4E56-995D-938AAF32751D}" srcOrd="25" destOrd="0" presId="urn:microsoft.com/office/officeart/2005/8/layout/list1"/>
    <dgm:cxn modelId="{AAD723F6-BDC6-4F68-B313-FA5D44B98B08}" type="presParOf" srcId="{26E04C26-405C-44BD-8787-D97AD4CE163D}" destId="{B86353CA-9665-4F9D-876C-872124BB1FEC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3A6317-7EF3-43B6-B6C5-FFC234434DAE}" type="doc">
      <dgm:prSet loTypeId="urn:microsoft.com/office/officeart/2008/layout/VerticalCurvedList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182276B9-E1F8-40BA-B7E2-44E05DFEBC67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MX" sz="1600" b="1" dirty="0" smtClean="0"/>
            <a:t>II. Marco Teórico.</a:t>
          </a:r>
          <a:endParaRPr lang="es-MX" sz="1600" b="1" dirty="0"/>
        </a:p>
      </dgm:t>
    </dgm:pt>
    <dgm:pt modelId="{A9FABC0A-C8F6-4E62-AF3A-2E825254A003}" type="parTrans" cxnId="{3B6DA053-BDE3-4840-BEB7-3D816BBE5A0E}">
      <dgm:prSet/>
      <dgm:spPr/>
      <dgm:t>
        <a:bodyPr/>
        <a:lstStyle/>
        <a:p>
          <a:endParaRPr lang="es-MX" sz="3600" b="1"/>
        </a:p>
      </dgm:t>
    </dgm:pt>
    <dgm:pt modelId="{848364AD-4F7E-40D4-A576-3BEC78BDE856}" type="sibTrans" cxnId="{3B6DA053-BDE3-4840-BEB7-3D816BBE5A0E}">
      <dgm:prSet/>
      <dgm:spPr/>
      <dgm:t>
        <a:bodyPr/>
        <a:lstStyle/>
        <a:p>
          <a:endParaRPr lang="es-MX" sz="3600" b="1"/>
        </a:p>
      </dgm:t>
    </dgm:pt>
    <dgm:pt modelId="{25362D35-8189-426D-A082-98E11654C612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600" b="1" dirty="0" smtClean="0"/>
            <a:t>III. Método.</a:t>
          </a:r>
          <a:endParaRPr lang="es-MX" sz="1600" b="1" dirty="0"/>
        </a:p>
      </dgm:t>
    </dgm:pt>
    <dgm:pt modelId="{F826F1A7-FD2D-4BBE-8DAA-2A138336B1E1}" type="parTrans" cxnId="{FD392D07-C7AF-40A2-A43E-5AB41B0CB444}">
      <dgm:prSet/>
      <dgm:spPr/>
      <dgm:t>
        <a:bodyPr/>
        <a:lstStyle/>
        <a:p>
          <a:endParaRPr lang="es-MX" sz="3600" b="1"/>
        </a:p>
      </dgm:t>
    </dgm:pt>
    <dgm:pt modelId="{F8FBC2B2-BE42-469D-B69B-BC39AB9930FC}" type="sibTrans" cxnId="{FD392D07-C7AF-40A2-A43E-5AB41B0CB444}">
      <dgm:prSet/>
      <dgm:spPr/>
      <dgm:t>
        <a:bodyPr/>
        <a:lstStyle/>
        <a:p>
          <a:endParaRPr lang="es-MX" sz="3600" b="1"/>
        </a:p>
      </dgm:t>
    </dgm:pt>
    <dgm:pt modelId="{E566A039-6CFD-4D90-AFE1-914C38058949}">
      <dgm:prSet phldrT="[Texto]" custT="1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es-MX" sz="1600" b="1" dirty="0" smtClean="0"/>
            <a:t>IV. Resultados.</a:t>
          </a:r>
          <a:endParaRPr lang="es-MX" sz="1600" b="1" dirty="0"/>
        </a:p>
      </dgm:t>
    </dgm:pt>
    <dgm:pt modelId="{0B9BAFD4-B590-41FE-BA9A-E2FB0901022F}" type="parTrans" cxnId="{F3E006B9-981F-452E-8E23-72843C644F6E}">
      <dgm:prSet/>
      <dgm:spPr/>
      <dgm:t>
        <a:bodyPr/>
        <a:lstStyle/>
        <a:p>
          <a:endParaRPr lang="es-MX" sz="3600" b="1"/>
        </a:p>
      </dgm:t>
    </dgm:pt>
    <dgm:pt modelId="{253AEEB8-C852-4EC4-BF1A-B9F23742904D}" type="sibTrans" cxnId="{F3E006B9-981F-452E-8E23-72843C644F6E}">
      <dgm:prSet/>
      <dgm:spPr/>
      <dgm:t>
        <a:bodyPr/>
        <a:lstStyle/>
        <a:p>
          <a:endParaRPr lang="es-MX" sz="3600" b="1"/>
        </a:p>
      </dgm:t>
    </dgm:pt>
    <dgm:pt modelId="{59780B41-C494-437D-AAAC-18364E2D54B2}">
      <dgm:prSet phldrT="[Texto]" custT="1"/>
      <dgm:spPr>
        <a:solidFill>
          <a:schemeClr val="accent4"/>
        </a:solidFill>
      </dgm:spPr>
      <dgm:t>
        <a:bodyPr/>
        <a:lstStyle/>
        <a:p>
          <a:r>
            <a:rPr lang="es-MX" sz="1600" b="1" dirty="0" smtClean="0"/>
            <a:t>Referencias.</a:t>
          </a:r>
          <a:endParaRPr lang="es-MX" sz="1600" b="1" dirty="0"/>
        </a:p>
      </dgm:t>
    </dgm:pt>
    <dgm:pt modelId="{AB0A0FF7-C967-4051-BEA9-D6E54DCADFB9}" type="parTrans" cxnId="{5DB4357A-461D-496B-AAF9-A9DCA507D87A}">
      <dgm:prSet/>
      <dgm:spPr/>
      <dgm:t>
        <a:bodyPr/>
        <a:lstStyle/>
        <a:p>
          <a:endParaRPr lang="es-MX" sz="3600" b="1"/>
        </a:p>
      </dgm:t>
    </dgm:pt>
    <dgm:pt modelId="{62E4B6A4-24CD-4C1C-A161-6D4873C96EDC}" type="sibTrans" cxnId="{5DB4357A-461D-496B-AAF9-A9DCA507D87A}">
      <dgm:prSet/>
      <dgm:spPr/>
      <dgm:t>
        <a:bodyPr/>
        <a:lstStyle/>
        <a:p>
          <a:endParaRPr lang="es-MX" sz="3600" b="1"/>
        </a:p>
      </dgm:t>
    </dgm:pt>
    <dgm:pt modelId="{9CFBD8BB-0502-49F6-8481-A5F03D3C2EF6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sz="1600" b="1" dirty="0" smtClean="0"/>
            <a:t>I. Introducción.</a:t>
          </a:r>
        </a:p>
      </dgm:t>
    </dgm:pt>
    <dgm:pt modelId="{F102DE16-E32F-4F0A-8222-AE983B69DE48}" type="parTrans" cxnId="{40E38B5C-324F-4622-8848-5F4A7B4105A8}">
      <dgm:prSet/>
      <dgm:spPr/>
      <dgm:t>
        <a:bodyPr/>
        <a:lstStyle/>
        <a:p>
          <a:endParaRPr lang="es-MX" b="1"/>
        </a:p>
      </dgm:t>
    </dgm:pt>
    <dgm:pt modelId="{E5C04993-88C4-4DF9-9E91-2AB7E3E3C360}" type="sibTrans" cxnId="{40E38B5C-324F-4622-8848-5F4A7B4105A8}">
      <dgm:prSet/>
      <dgm:spPr/>
      <dgm:t>
        <a:bodyPr/>
        <a:lstStyle/>
        <a:p>
          <a:endParaRPr lang="es-MX" b="1"/>
        </a:p>
      </dgm:t>
    </dgm:pt>
    <dgm:pt modelId="{03353694-1214-428F-AF03-E8DF91558453}">
      <dgm:prSet phldrT="[Texto]" custT="1"/>
      <dgm:spPr/>
      <dgm:t>
        <a:bodyPr/>
        <a:lstStyle/>
        <a:p>
          <a:r>
            <a:rPr lang="es-MX" sz="1600" b="1" dirty="0" smtClean="0"/>
            <a:t>Portada, Agradecimientos, </a:t>
          </a:r>
          <a:r>
            <a:rPr lang="es-MX" sz="1600" b="1" dirty="0" err="1" smtClean="0"/>
            <a:t>Abstract</a:t>
          </a:r>
          <a:r>
            <a:rPr lang="es-MX" sz="1600" b="1" dirty="0" smtClean="0"/>
            <a:t>, Tabla de Contenidos. </a:t>
          </a:r>
        </a:p>
      </dgm:t>
    </dgm:pt>
    <dgm:pt modelId="{7604D7F3-DA14-411D-8F34-D700629F0468}" type="sibTrans" cxnId="{A8E4025E-7812-4F54-BF9A-E916FAF04615}">
      <dgm:prSet/>
      <dgm:spPr/>
      <dgm:t>
        <a:bodyPr/>
        <a:lstStyle/>
        <a:p>
          <a:endParaRPr lang="es-MX" sz="3600" b="1"/>
        </a:p>
      </dgm:t>
    </dgm:pt>
    <dgm:pt modelId="{CE0AE9CF-27B3-4E1D-97C7-0B49018734C1}" type="parTrans" cxnId="{A8E4025E-7812-4F54-BF9A-E916FAF04615}">
      <dgm:prSet/>
      <dgm:spPr/>
      <dgm:t>
        <a:bodyPr/>
        <a:lstStyle/>
        <a:p>
          <a:endParaRPr lang="es-MX" sz="3600" b="1"/>
        </a:p>
      </dgm:t>
    </dgm:pt>
    <dgm:pt modelId="{EC46A419-46FA-4D25-8BEC-B7F507B5F61C}">
      <dgm:prSet phldrT="[Texto]" custT="1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es-MX" sz="1600" b="1" dirty="0" smtClean="0"/>
            <a:t>Conclusiones y Recomendaciones.</a:t>
          </a:r>
          <a:endParaRPr lang="es-MX" sz="1600" b="1" dirty="0"/>
        </a:p>
      </dgm:t>
    </dgm:pt>
    <dgm:pt modelId="{E077A1B0-7963-4385-8022-55830D19A94B}" type="parTrans" cxnId="{7D723ACC-9F29-4786-81AE-46D8BAFE02AF}">
      <dgm:prSet/>
      <dgm:spPr/>
      <dgm:t>
        <a:bodyPr/>
        <a:lstStyle/>
        <a:p>
          <a:endParaRPr lang="es-MX" b="1"/>
        </a:p>
      </dgm:t>
    </dgm:pt>
    <dgm:pt modelId="{291CA736-8D56-4409-9744-2E3B111F0091}" type="sibTrans" cxnId="{7D723ACC-9F29-4786-81AE-46D8BAFE02AF}">
      <dgm:prSet/>
      <dgm:spPr/>
      <dgm:t>
        <a:bodyPr/>
        <a:lstStyle/>
        <a:p>
          <a:endParaRPr lang="es-MX" b="1"/>
        </a:p>
      </dgm:t>
    </dgm:pt>
    <dgm:pt modelId="{EEEDB4E3-860F-487B-A5AE-23DCD1441CBD}" type="pres">
      <dgm:prSet presAssocID="{A63A6317-7EF3-43B6-B6C5-FFC234434DA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MX"/>
        </a:p>
      </dgm:t>
    </dgm:pt>
    <dgm:pt modelId="{C216B0CD-7EC2-41D1-9439-195CD3AE46DA}" type="pres">
      <dgm:prSet presAssocID="{A63A6317-7EF3-43B6-B6C5-FFC234434DAE}" presName="Name1" presStyleCnt="0"/>
      <dgm:spPr/>
      <dgm:t>
        <a:bodyPr/>
        <a:lstStyle/>
        <a:p>
          <a:endParaRPr lang="es-MX"/>
        </a:p>
      </dgm:t>
    </dgm:pt>
    <dgm:pt modelId="{CAF2414D-8760-4943-822D-D5173E94C824}" type="pres">
      <dgm:prSet presAssocID="{A63A6317-7EF3-43B6-B6C5-FFC234434DAE}" presName="cycle" presStyleCnt="0"/>
      <dgm:spPr/>
      <dgm:t>
        <a:bodyPr/>
        <a:lstStyle/>
        <a:p>
          <a:endParaRPr lang="es-MX"/>
        </a:p>
      </dgm:t>
    </dgm:pt>
    <dgm:pt modelId="{59984C77-E8EA-4BAE-84F6-B45D405881D4}" type="pres">
      <dgm:prSet presAssocID="{A63A6317-7EF3-43B6-B6C5-FFC234434DAE}" presName="srcNode" presStyleLbl="node1" presStyleIdx="0" presStyleCnt="7"/>
      <dgm:spPr/>
      <dgm:t>
        <a:bodyPr/>
        <a:lstStyle/>
        <a:p>
          <a:endParaRPr lang="es-MX"/>
        </a:p>
      </dgm:t>
    </dgm:pt>
    <dgm:pt modelId="{5C7A4013-E665-4767-8852-2CDF0D162889}" type="pres">
      <dgm:prSet presAssocID="{A63A6317-7EF3-43B6-B6C5-FFC234434DAE}" presName="conn" presStyleLbl="parChTrans1D2" presStyleIdx="0" presStyleCnt="1"/>
      <dgm:spPr/>
      <dgm:t>
        <a:bodyPr/>
        <a:lstStyle/>
        <a:p>
          <a:endParaRPr lang="es-MX"/>
        </a:p>
      </dgm:t>
    </dgm:pt>
    <dgm:pt modelId="{578F8CF5-FC94-410A-AD8C-C2D41CFB2DC7}" type="pres">
      <dgm:prSet presAssocID="{A63A6317-7EF3-43B6-B6C5-FFC234434DAE}" presName="extraNode" presStyleLbl="node1" presStyleIdx="0" presStyleCnt="7"/>
      <dgm:spPr/>
      <dgm:t>
        <a:bodyPr/>
        <a:lstStyle/>
        <a:p>
          <a:endParaRPr lang="es-MX"/>
        </a:p>
      </dgm:t>
    </dgm:pt>
    <dgm:pt modelId="{32ECD81B-2EFB-4085-A3FC-A62A65FD27AA}" type="pres">
      <dgm:prSet presAssocID="{A63A6317-7EF3-43B6-B6C5-FFC234434DAE}" presName="dstNode" presStyleLbl="node1" presStyleIdx="0" presStyleCnt="7"/>
      <dgm:spPr/>
      <dgm:t>
        <a:bodyPr/>
        <a:lstStyle/>
        <a:p>
          <a:endParaRPr lang="es-MX"/>
        </a:p>
      </dgm:t>
    </dgm:pt>
    <dgm:pt modelId="{674B26B6-672F-4B9E-893D-EE9B777B8381}" type="pres">
      <dgm:prSet presAssocID="{03353694-1214-428F-AF03-E8DF91558453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3EC16F5-E149-47B1-B780-71B878083E98}" type="pres">
      <dgm:prSet presAssocID="{03353694-1214-428F-AF03-E8DF91558453}" presName="accent_1" presStyleCnt="0"/>
      <dgm:spPr/>
      <dgm:t>
        <a:bodyPr/>
        <a:lstStyle/>
        <a:p>
          <a:endParaRPr lang="es-MX"/>
        </a:p>
      </dgm:t>
    </dgm:pt>
    <dgm:pt modelId="{1DB831CA-FB90-43A9-BA47-11288821A4AD}" type="pres">
      <dgm:prSet presAssocID="{03353694-1214-428F-AF03-E8DF91558453}" presName="accentRepeatNode" presStyleLbl="solidFgAcc1" presStyleIdx="0" presStyleCnt="7"/>
      <dgm:spPr/>
      <dgm:t>
        <a:bodyPr/>
        <a:lstStyle/>
        <a:p>
          <a:endParaRPr lang="es-MX"/>
        </a:p>
      </dgm:t>
    </dgm:pt>
    <dgm:pt modelId="{04F82C58-DA45-4414-8B92-A64D31124842}" type="pres">
      <dgm:prSet presAssocID="{9CFBD8BB-0502-49F6-8481-A5F03D3C2EF6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E084865-0E8B-435F-839E-6058A854F558}" type="pres">
      <dgm:prSet presAssocID="{9CFBD8BB-0502-49F6-8481-A5F03D3C2EF6}" presName="accent_2" presStyleCnt="0"/>
      <dgm:spPr/>
      <dgm:t>
        <a:bodyPr/>
        <a:lstStyle/>
        <a:p>
          <a:endParaRPr lang="es-MX"/>
        </a:p>
      </dgm:t>
    </dgm:pt>
    <dgm:pt modelId="{767A9C07-3A90-4A4C-B3A1-F2CF2841F265}" type="pres">
      <dgm:prSet presAssocID="{9CFBD8BB-0502-49F6-8481-A5F03D3C2EF6}" presName="accentRepeatNode" presStyleLbl="solidFgAcc1" presStyleIdx="1" presStyleCnt="7"/>
      <dgm:spPr/>
      <dgm:t>
        <a:bodyPr/>
        <a:lstStyle/>
        <a:p>
          <a:endParaRPr lang="es-MX"/>
        </a:p>
      </dgm:t>
    </dgm:pt>
    <dgm:pt modelId="{C49BEED9-BC03-4425-A59A-A9DD2DFFFE08}" type="pres">
      <dgm:prSet presAssocID="{182276B9-E1F8-40BA-B7E2-44E05DFEBC67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8D89B64-CC83-4B27-A198-338FF09ABB7B}" type="pres">
      <dgm:prSet presAssocID="{182276B9-E1F8-40BA-B7E2-44E05DFEBC67}" presName="accent_3" presStyleCnt="0"/>
      <dgm:spPr/>
      <dgm:t>
        <a:bodyPr/>
        <a:lstStyle/>
        <a:p>
          <a:endParaRPr lang="es-MX"/>
        </a:p>
      </dgm:t>
    </dgm:pt>
    <dgm:pt modelId="{0769E99B-BF18-4473-AAB5-0636D8B0A8AF}" type="pres">
      <dgm:prSet presAssocID="{182276B9-E1F8-40BA-B7E2-44E05DFEBC67}" presName="accentRepeatNode" presStyleLbl="solidFgAcc1" presStyleIdx="2" presStyleCnt="7"/>
      <dgm:spPr/>
      <dgm:t>
        <a:bodyPr/>
        <a:lstStyle/>
        <a:p>
          <a:endParaRPr lang="es-MX"/>
        </a:p>
      </dgm:t>
    </dgm:pt>
    <dgm:pt modelId="{3938C06D-FA82-40B9-BC51-59C321E2A09C}" type="pres">
      <dgm:prSet presAssocID="{25362D35-8189-426D-A082-98E11654C612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49FE2AF-2C22-467A-921C-27620115666E}" type="pres">
      <dgm:prSet presAssocID="{25362D35-8189-426D-A082-98E11654C612}" presName="accent_4" presStyleCnt="0"/>
      <dgm:spPr/>
      <dgm:t>
        <a:bodyPr/>
        <a:lstStyle/>
        <a:p>
          <a:endParaRPr lang="es-MX"/>
        </a:p>
      </dgm:t>
    </dgm:pt>
    <dgm:pt modelId="{14AA1FE7-518E-45C1-9DE4-46170FD2D027}" type="pres">
      <dgm:prSet presAssocID="{25362D35-8189-426D-A082-98E11654C612}" presName="accentRepeatNode" presStyleLbl="solidFgAcc1" presStyleIdx="3" presStyleCnt="7"/>
      <dgm:spPr/>
      <dgm:t>
        <a:bodyPr/>
        <a:lstStyle/>
        <a:p>
          <a:endParaRPr lang="es-MX"/>
        </a:p>
      </dgm:t>
    </dgm:pt>
    <dgm:pt modelId="{08A9ED6F-8F40-4F1A-B060-341119CB9F98}" type="pres">
      <dgm:prSet presAssocID="{E566A039-6CFD-4D90-AFE1-914C38058949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87CB255-FCF5-44E5-ADD2-2664FF19E02C}" type="pres">
      <dgm:prSet presAssocID="{E566A039-6CFD-4D90-AFE1-914C38058949}" presName="accent_5" presStyleCnt="0"/>
      <dgm:spPr/>
      <dgm:t>
        <a:bodyPr/>
        <a:lstStyle/>
        <a:p>
          <a:endParaRPr lang="es-MX"/>
        </a:p>
      </dgm:t>
    </dgm:pt>
    <dgm:pt modelId="{C08CD435-2A86-468D-B8AA-E971F4BBC69E}" type="pres">
      <dgm:prSet presAssocID="{E566A039-6CFD-4D90-AFE1-914C38058949}" presName="accentRepeatNode" presStyleLbl="solidFgAcc1" presStyleIdx="4" presStyleCnt="7"/>
      <dgm:spPr/>
      <dgm:t>
        <a:bodyPr/>
        <a:lstStyle/>
        <a:p>
          <a:endParaRPr lang="es-MX"/>
        </a:p>
      </dgm:t>
    </dgm:pt>
    <dgm:pt modelId="{33C73180-298D-435B-B2E1-98D293F4A460}" type="pres">
      <dgm:prSet presAssocID="{EC46A419-46FA-4D25-8BEC-B7F507B5F61C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8C30FEF-4F54-48C9-AE5C-6D40C99D8211}" type="pres">
      <dgm:prSet presAssocID="{EC46A419-46FA-4D25-8BEC-B7F507B5F61C}" presName="accent_6" presStyleCnt="0"/>
      <dgm:spPr/>
    </dgm:pt>
    <dgm:pt modelId="{50D1B719-7914-4EB9-81A8-914749B6B96C}" type="pres">
      <dgm:prSet presAssocID="{EC46A419-46FA-4D25-8BEC-B7F507B5F61C}" presName="accentRepeatNode" presStyleLbl="solidFgAcc1" presStyleIdx="5" presStyleCnt="7"/>
      <dgm:spPr/>
    </dgm:pt>
    <dgm:pt modelId="{9E55DFA7-DF85-4EB0-A38A-9E866F3F791A}" type="pres">
      <dgm:prSet presAssocID="{59780B41-C494-437D-AAAC-18364E2D54B2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104E4B4-6BFE-4ED1-BBE6-2A2F11B8E060}" type="pres">
      <dgm:prSet presAssocID="{59780B41-C494-437D-AAAC-18364E2D54B2}" presName="accent_7" presStyleCnt="0"/>
      <dgm:spPr/>
      <dgm:t>
        <a:bodyPr/>
        <a:lstStyle/>
        <a:p>
          <a:endParaRPr lang="es-MX"/>
        </a:p>
      </dgm:t>
    </dgm:pt>
    <dgm:pt modelId="{6B90DF7A-2ED3-499B-A82B-BBC92C8DA333}" type="pres">
      <dgm:prSet presAssocID="{59780B41-C494-437D-AAAC-18364E2D54B2}" presName="accentRepeatNode" presStyleLbl="solidFgAcc1" presStyleIdx="6" presStyleCnt="7"/>
      <dgm:spPr/>
      <dgm:t>
        <a:bodyPr/>
        <a:lstStyle/>
        <a:p>
          <a:endParaRPr lang="es-MX"/>
        </a:p>
      </dgm:t>
    </dgm:pt>
  </dgm:ptLst>
  <dgm:cxnLst>
    <dgm:cxn modelId="{A6CBA248-6DD3-44CE-9367-B15C85C0F41D}" type="presOf" srcId="{A63A6317-7EF3-43B6-B6C5-FFC234434DAE}" destId="{EEEDB4E3-860F-487B-A5AE-23DCD1441CBD}" srcOrd="0" destOrd="0" presId="urn:microsoft.com/office/officeart/2008/layout/VerticalCurvedList"/>
    <dgm:cxn modelId="{405EDE2A-4C30-4F7E-80BC-5904CD256CEC}" type="presOf" srcId="{25362D35-8189-426D-A082-98E11654C612}" destId="{3938C06D-FA82-40B9-BC51-59C321E2A09C}" srcOrd="0" destOrd="0" presId="urn:microsoft.com/office/officeart/2008/layout/VerticalCurvedList"/>
    <dgm:cxn modelId="{3B6DA053-BDE3-4840-BEB7-3D816BBE5A0E}" srcId="{A63A6317-7EF3-43B6-B6C5-FFC234434DAE}" destId="{182276B9-E1F8-40BA-B7E2-44E05DFEBC67}" srcOrd="2" destOrd="0" parTransId="{A9FABC0A-C8F6-4E62-AF3A-2E825254A003}" sibTransId="{848364AD-4F7E-40D4-A576-3BEC78BDE856}"/>
    <dgm:cxn modelId="{B1F73247-B5A6-45DD-ADCC-05942440FC4D}" type="presOf" srcId="{E566A039-6CFD-4D90-AFE1-914C38058949}" destId="{08A9ED6F-8F40-4F1A-B060-341119CB9F98}" srcOrd="0" destOrd="0" presId="urn:microsoft.com/office/officeart/2008/layout/VerticalCurvedList"/>
    <dgm:cxn modelId="{F3E006B9-981F-452E-8E23-72843C644F6E}" srcId="{A63A6317-7EF3-43B6-B6C5-FFC234434DAE}" destId="{E566A039-6CFD-4D90-AFE1-914C38058949}" srcOrd="4" destOrd="0" parTransId="{0B9BAFD4-B590-41FE-BA9A-E2FB0901022F}" sibTransId="{253AEEB8-C852-4EC4-BF1A-B9F23742904D}"/>
    <dgm:cxn modelId="{7D723ACC-9F29-4786-81AE-46D8BAFE02AF}" srcId="{A63A6317-7EF3-43B6-B6C5-FFC234434DAE}" destId="{EC46A419-46FA-4D25-8BEC-B7F507B5F61C}" srcOrd="5" destOrd="0" parTransId="{E077A1B0-7963-4385-8022-55830D19A94B}" sibTransId="{291CA736-8D56-4409-9744-2E3B111F0091}"/>
    <dgm:cxn modelId="{5DB4357A-461D-496B-AAF9-A9DCA507D87A}" srcId="{A63A6317-7EF3-43B6-B6C5-FFC234434DAE}" destId="{59780B41-C494-437D-AAAC-18364E2D54B2}" srcOrd="6" destOrd="0" parTransId="{AB0A0FF7-C967-4051-BEA9-D6E54DCADFB9}" sibTransId="{62E4B6A4-24CD-4C1C-A161-6D4873C96EDC}"/>
    <dgm:cxn modelId="{FD392D07-C7AF-40A2-A43E-5AB41B0CB444}" srcId="{A63A6317-7EF3-43B6-B6C5-FFC234434DAE}" destId="{25362D35-8189-426D-A082-98E11654C612}" srcOrd="3" destOrd="0" parTransId="{F826F1A7-FD2D-4BBE-8DAA-2A138336B1E1}" sibTransId="{F8FBC2B2-BE42-469D-B69B-BC39AB9930FC}"/>
    <dgm:cxn modelId="{40E38B5C-324F-4622-8848-5F4A7B4105A8}" srcId="{A63A6317-7EF3-43B6-B6C5-FFC234434DAE}" destId="{9CFBD8BB-0502-49F6-8481-A5F03D3C2EF6}" srcOrd="1" destOrd="0" parTransId="{F102DE16-E32F-4F0A-8222-AE983B69DE48}" sibTransId="{E5C04993-88C4-4DF9-9E91-2AB7E3E3C360}"/>
    <dgm:cxn modelId="{AC6CB418-A8E6-4381-BEA5-026D69010C4D}" type="presOf" srcId="{EC46A419-46FA-4D25-8BEC-B7F507B5F61C}" destId="{33C73180-298D-435B-B2E1-98D293F4A460}" srcOrd="0" destOrd="0" presId="urn:microsoft.com/office/officeart/2008/layout/VerticalCurvedList"/>
    <dgm:cxn modelId="{E1E3F9BE-54E9-493F-BCF1-8EC86A36A160}" type="presOf" srcId="{9CFBD8BB-0502-49F6-8481-A5F03D3C2EF6}" destId="{04F82C58-DA45-4414-8B92-A64D31124842}" srcOrd="0" destOrd="0" presId="urn:microsoft.com/office/officeart/2008/layout/VerticalCurvedList"/>
    <dgm:cxn modelId="{7B906FDD-DBCC-4AA3-A35F-6FDC30CFF685}" type="presOf" srcId="{59780B41-C494-437D-AAAC-18364E2D54B2}" destId="{9E55DFA7-DF85-4EB0-A38A-9E866F3F791A}" srcOrd="0" destOrd="0" presId="urn:microsoft.com/office/officeart/2008/layout/VerticalCurvedList"/>
    <dgm:cxn modelId="{98CBEDA1-C793-4C9E-BB44-3C1F1998B6E7}" type="presOf" srcId="{182276B9-E1F8-40BA-B7E2-44E05DFEBC67}" destId="{C49BEED9-BC03-4425-A59A-A9DD2DFFFE08}" srcOrd="0" destOrd="0" presId="urn:microsoft.com/office/officeart/2008/layout/VerticalCurvedList"/>
    <dgm:cxn modelId="{A8E4025E-7812-4F54-BF9A-E916FAF04615}" srcId="{A63A6317-7EF3-43B6-B6C5-FFC234434DAE}" destId="{03353694-1214-428F-AF03-E8DF91558453}" srcOrd="0" destOrd="0" parTransId="{CE0AE9CF-27B3-4E1D-97C7-0B49018734C1}" sibTransId="{7604D7F3-DA14-411D-8F34-D700629F0468}"/>
    <dgm:cxn modelId="{B4BBC144-538D-4A0E-83E7-F3CEA606E4FF}" type="presOf" srcId="{7604D7F3-DA14-411D-8F34-D700629F0468}" destId="{5C7A4013-E665-4767-8852-2CDF0D162889}" srcOrd="0" destOrd="0" presId="urn:microsoft.com/office/officeart/2008/layout/VerticalCurvedList"/>
    <dgm:cxn modelId="{564DD1A5-4DDC-4C59-B610-D9D5F90A0181}" type="presOf" srcId="{03353694-1214-428F-AF03-E8DF91558453}" destId="{674B26B6-672F-4B9E-893D-EE9B777B8381}" srcOrd="0" destOrd="0" presId="urn:microsoft.com/office/officeart/2008/layout/VerticalCurvedList"/>
    <dgm:cxn modelId="{874A8C3A-3DB4-4899-9B84-411630E398FA}" type="presParOf" srcId="{EEEDB4E3-860F-487B-A5AE-23DCD1441CBD}" destId="{C216B0CD-7EC2-41D1-9439-195CD3AE46DA}" srcOrd="0" destOrd="0" presId="urn:microsoft.com/office/officeart/2008/layout/VerticalCurvedList"/>
    <dgm:cxn modelId="{C3D1FC33-49D6-4756-BA1C-D42168D48807}" type="presParOf" srcId="{C216B0CD-7EC2-41D1-9439-195CD3AE46DA}" destId="{CAF2414D-8760-4943-822D-D5173E94C824}" srcOrd="0" destOrd="0" presId="urn:microsoft.com/office/officeart/2008/layout/VerticalCurvedList"/>
    <dgm:cxn modelId="{F307E20D-D63C-48BF-8D80-CA17E537FFEC}" type="presParOf" srcId="{CAF2414D-8760-4943-822D-D5173E94C824}" destId="{59984C77-E8EA-4BAE-84F6-B45D405881D4}" srcOrd="0" destOrd="0" presId="urn:microsoft.com/office/officeart/2008/layout/VerticalCurvedList"/>
    <dgm:cxn modelId="{9C1E72C3-B0D7-4570-9040-190623082371}" type="presParOf" srcId="{CAF2414D-8760-4943-822D-D5173E94C824}" destId="{5C7A4013-E665-4767-8852-2CDF0D162889}" srcOrd="1" destOrd="0" presId="urn:microsoft.com/office/officeart/2008/layout/VerticalCurvedList"/>
    <dgm:cxn modelId="{4D35DFE2-ADEC-4E75-B1C2-423588640C1B}" type="presParOf" srcId="{CAF2414D-8760-4943-822D-D5173E94C824}" destId="{578F8CF5-FC94-410A-AD8C-C2D41CFB2DC7}" srcOrd="2" destOrd="0" presId="urn:microsoft.com/office/officeart/2008/layout/VerticalCurvedList"/>
    <dgm:cxn modelId="{75516819-1411-4937-AA42-D174BEE3A2DE}" type="presParOf" srcId="{CAF2414D-8760-4943-822D-D5173E94C824}" destId="{32ECD81B-2EFB-4085-A3FC-A62A65FD27AA}" srcOrd="3" destOrd="0" presId="urn:microsoft.com/office/officeart/2008/layout/VerticalCurvedList"/>
    <dgm:cxn modelId="{1CA7FC6A-AEDA-4CC9-B782-D4667FE94992}" type="presParOf" srcId="{C216B0CD-7EC2-41D1-9439-195CD3AE46DA}" destId="{674B26B6-672F-4B9E-893D-EE9B777B8381}" srcOrd="1" destOrd="0" presId="urn:microsoft.com/office/officeart/2008/layout/VerticalCurvedList"/>
    <dgm:cxn modelId="{B83EF9A6-930E-4D74-A402-5EBF9B36ECD1}" type="presParOf" srcId="{C216B0CD-7EC2-41D1-9439-195CD3AE46DA}" destId="{43EC16F5-E149-47B1-B780-71B878083E98}" srcOrd="2" destOrd="0" presId="urn:microsoft.com/office/officeart/2008/layout/VerticalCurvedList"/>
    <dgm:cxn modelId="{A939BFBE-A488-4E19-963C-4216C0468939}" type="presParOf" srcId="{43EC16F5-E149-47B1-B780-71B878083E98}" destId="{1DB831CA-FB90-43A9-BA47-11288821A4AD}" srcOrd="0" destOrd="0" presId="urn:microsoft.com/office/officeart/2008/layout/VerticalCurvedList"/>
    <dgm:cxn modelId="{B917AFB1-D74D-4727-81D8-D19E7EADD482}" type="presParOf" srcId="{C216B0CD-7EC2-41D1-9439-195CD3AE46DA}" destId="{04F82C58-DA45-4414-8B92-A64D31124842}" srcOrd="3" destOrd="0" presId="urn:microsoft.com/office/officeart/2008/layout/VerticalCurvedList"/>
    <dgm:cxn modelId="{1E8945C1-63B1-4529-A29F-904917AA5731}" type="presParOf" srcId="{C216B0CD-7EC2-41D1-9439-195CD3AE46DA}" destId="{9E084865-0E8B-435F-839E-6058A854F558}" srcOrd="4" destOrd="0" presId="urn:microsoft.com/office/officeart/2008/layout/VerticalCurvedList"/>
    <dgm:cxn modelId="{38785E52-0730-4569-BC95-EF000A3A674C}" type="presParOf" srcId="{9E084865-0E8B-435F-839E-6058A854F558}" destId="{767A9C07-3A90-4A4C-B3A1-F2CF2841F265}" srcOrd="0" destOrd="0" presId="urn:microsoft.com/office/officeart/2008/layout/VerticalCurvedList"/>
    <dgm:cxn modelId="{9EBE5646-5A3D-43F6-AA59-3AA8EF6A9527}" type="presParOf" srcId="{C216B0CD-7EC2-41D1-9439-195CD3AE46DA}" destId="{C49BEED9-BC03-4425-A59A-A9DD2DFFFE08}" srcOrd="5" destOrd="0" presId="urn:microsoft.com/office/officeart/2008/layout/VerticalCurvedList"/>
    <dgm:cxn modelId="{07A2517E-678C-4DD7-8305-86B912A39E56}" type="presParOf" srcId="{C216B0CD-7EC2-41D1-9439-195CD3AE46DA}" destId="{F8D89B64-CC83-4B27-A198-338FF09ABB7B}" srcOrd="6" destOrd="0" presId="urn:microsoft.com/office/officeart/2008/layout/VerticalCurvedList"/>
    <dgm:cxn modelId="{E6E19AB1-49F7-48D6-B005-635004510C38}" type="presParOf" srcId="{F8D89B64-CC83-4B27-A198-338FF09ABB7B}" destId="{0769E99B-BF18-4473-AAB5-0636D8B0A8AF}" srcOrd="0" destOrd="0" presId="urn:microsoft.com/office/officeart/2008/layout/VerticalCurvedList"/>
    <dgm:cxn modelId="{BEDE73D4-3884-456D-8D82-2D1016A7F57A}" type="presParOf" srcId="{C216B0CD-7EC2-41D1-9439-195CD3AE46DA}" destId="{3938C06D-FA82-40B9-BC51-59C321E2A09C}" srcOrd="7" destOrd="0" presId="urn:microsoft.com/office/officeart/2008/layout/VerticalCurvedList"/>
    <dgm:cxn modelId="{9C062B0B-2FD7-4241-87E2-FB406A60EB42}" type="presParOf" srcId="{C216B0CD-7EC2-41D1-9439-195CD3AE46DA}" destId="{E49FE2AF-2C22-467A-921C-27620115666E}" srcOrd="8" destOrd="0" presId="urn:microsoft.com/office/officeart/2008/layout/VerticalCurvedList"/>
    <dgm:cxn modelId="{A7F7CF8F-37CF-4A4C-A668-29839F6EF223}" type="presParOf" srcId="{E49FE2AF-2C22-467A-921C-27620115666E}" destId="{14AA1FE7-518E-45C1-9DE4-46170FD2D027}" srcOrd="0" destOrd="0" presId="urn:microsoft.com/office/officeart/2008/layout/VerticalCurvedList"/>
    <dgm:cxn modelId="{5BD7045C-D403-4722-891B-D0AF89FF7153}" type="presParOf" srcId="{C216B0CD-7EC2-41D1-9439-195CD3AE46DA}" destId="{08A9ED6F-8F40-4F1A-B060-341119CB9F98}" srcOrd="9" destOrd="0" presId="urn:microsoft.com/office/officeart/2008/layout/VerticalCurvedList"/>
    <dgm:cxn modelId="{E2759E36-1EB9-4230-B3B0-72BF2CB6EB1E}" type="presParOf" srcId="{C216B0CD-7EC2-41D1-9439-195CD3AE46DA}" destId="{487CB255-FCF5-44E5-ADD2-2664FF19E02C}" srcOrd="10" destOrd="0" presId="urn:microsoft.com/office/officeart/2008/layout/VerticalCurvedList"/>
    <dgm:cxn modelId="{B86C3A9C-E105-4C04-AD31-BAC82B6D1FE8}" type="presParOf" srcId="{487CB255-FCF5-44E5-ADD2-2664FF19E02C}" destId="{C08CD435-2A86-468D-B8AA-E971F4BBC69E}" srcOrd="0" destOrd="0" presId="urn:microsoft.com/office/officeart/2008/layout/VerticalCurvedList"/>
    <dgm:cxn modelId="{50961041-3C15-4198-BD2D-0BEA1589F8AB}" type="presParOf" srcId="{C216B0CD-7EC2-41D1-9439-195CD3AE46DA}" destId="{33C73180-298D-435B-B2E1-98D293F4A460}" srcOrd="11" destOrd="0" presId="urn:microsoft.com/office/officeart/2008/layout/VerticalCurvedList"/>
    <dgm:cxn modelId="{6B4233FC-4432-4BBD-ADD1-03992B8992F6}" type="presParOf" srcId="{C216B0CD-7EC2-41D1-9439-195CD3AE46DA}" destId="{48C30FEF-4F54-48C9-AE5C-6D40C99D8211}" srcOrd="12" destOrd="0" presId="urn:microsoft.com/office/officeart/2008/layout/VerticalCurvedList"/>
    <dgm:cxn modelId="{6AAEDED5-859D-4CB2-A000-85B9155D83DA}" type="presParOf" srcId="{48C30FEF-4F54-48C9-AE5C-6D40C99D8211}" destId="{50D1B719-7914-4EB9-81A8-914749B6B96C}" srcOrd="0" destOrd="0" presId="urn:microsoft.com/office/officeart/2008/layout/VerticalCurvedList"/>
    <dgm:cxn modelId="{8CFAC2F8-6C5F-4573-8323-0CBFF7318721}" type="presParOf" srcId="{C216B0CD-7EC2-41D1-9439-195CD3AE46DA}" destId="{9E55DFA7-DF85-4EB0-A38A-9E866F3F791A}" srcOrd="13" destOrd="0" presId="urn:microsoft.com/office/officeart/2008/layout/VerticalCurvedList"/>
    <dgm:cxn modelId="{36668702-1F8D-48C4-8152-31AB520BAF3B}" type="presParOf" srcId="{C216B0CD-7EC2-41D1-9439-195CD3AE46DA}" destId="{E104E4B4-6BFE-4ED1-BBE6-2A2F11B8E060}" srcOrd="14" destOrd="0" presId="urn:microsoft.com/office/officeart/2008/layout/VerticalCurvedList"/>
    <dgm:cxn modelId="{236EA08A-3155-4E5A-A04D-7DDA22A5E298}" type="presParOf" srcId="{E104E4B4-6BFE-4ED1-BBE6-2A2F11B8E060}" destId="{6B90DF7A-2ED3-499B-A82B-BBC92C8DA33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3A6317-7EF3-43B6-B6C5-FFC234434DAE}" type="doc">
      <dgm:prSet loTypeId="urn:microsoft.com/office/officeart/2005/8/layout/list1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03353694-1214-428F-AF03-E8DF91558453}">
      <dgm:prSet phldrT="[Texto]" custT="1"/>
      <dgm:spPr/>
      <dgm:t>
        <a:bodyPr/>
        <a:lstStyle/>
        <a:p>
          <a:r>
            <a:rPr lang="es-MX" sz="1800" dirty="0" smtClean="0"/>
            <a:t>Portada </a:t>
          </a:r>
          <a:r>
            <a:rPr lang="es-MX" sz="1800" dirty="0" smtClean="0"/>
            <a:t>(APA).</a:t>
          </a:r>
          <a:endParaRPr lang="es-MX" sz="1800" dirty="0"/>
        </a:p>
      </dgm:t>
    </dgm:pt>
    <dgm:pt modelId="{CE0AE9CF-27B3-4E1D-97C7-0B49018734C1}" type="parTrans" cxnId="{A8E4025E-7812-4F54-BF9A-E916FAF04615}">
      <dgm:prSet/>
      <dgm:spPr/>
      <dgm:t>
        <a:bodyPr/>
        <a:lstStyle/>
        <a:p>
          <a:endParaRPr lang="es-MX" sz="4000"/>
        </a:p>
      </dgm:t>
    </dgm:pt>
    <dgm:pt modelId="{7604D7F3-DA14-411D-8F34-D700629F0468}" type="sibTrans" cxnId="{A8E4025E-7812-4F54-BF9A-E916FAF04615}">
      <dgm:prSet/>
      <dgm:spPr/>
      <dgm:t>
        <a:bodyPr/>
        <a:lstStyle/>
        <a:p>
          <a:endParaRPr lang="es-MX" sz="4000"/>
        </a:p>
      </dgm:t>
    </dgm:pt>
    <dgm:pt modelId="{1F60D33B-C04E-434C-AC0D-567845741361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sz="1800" dirty="0" smtClean="0"/>
            <a:t>1. </a:t>
          </a:r>
          <a:r>
            <a:rPr lang="es-MX" sz="1800" dirty="0" smtClean="0"/>
            <a:t>Introducción.</a:t>
          </a:r>
          <a:endParaRPr lang="es-MX" sz="1800" dirty="0"/>
        </a:p>
      </dgm:t>
    </dgm:pt>
    <dgm:pt modelId="{8D737FCD-D215-4AB7-AB75-C5EC0E087524}" type="parTrans" cxnId="{1BDD356A-D87E-40D9-BEFD-E4536B478BE8}">
      <dgm:prSet/>
      <dgm:spPr/>
      <dgm:t>
        <a:bodyPr/>
        <a:lstStyle/>
        <a:p>
          <a:endParaRPr lang="es-MX" sz="4000"/>
        </a:p>
      </dgm:t>
    </dgm:pt>
    <dgm:pt modelId="{ADDC1E8A-8BAC-41C4-A523-FA790A4DD257}" type="sibTrans" cxnId="{1BDD356A-D87E-40D9-BEFD-E4536B478BE8}">
      <dgm:prSet/>
      <dgm:spPr/>
      <dgm:t>
        <a:bodyPr/>
        <a:lstStyle/>
        <a:p>
          <a:endParaRPr lang="es-MX" sz="4000"/>
        </a:p>
      </dgm:t>
    </dgm:pt>
    <dgm:pt modelId="{8CC1E581-0887-4AFD-8E1C-350A7E575984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sz="1800" dirty="0" smtClean="0"/>
            <a:t>2. </a:t>
          </a:r>
          <a:r>
            <a:rPr lang="es-MX" sz="1800" dirty="0" smtClean="0"/>
            <a:t>Planteamiento del Problema.</a:t>
          </a:r>
          <a:endParaRPr lang="es-MX" sz="1800" dirty="0"/>
        </a:p>
      </dgm:t>
    </dgm:pt>
    <dgm:pt modelId="{84107D2B-E579-4FEC-9BA6-E8B87079CBA1}" type="parTrans" cxnId="{EA123840-582B-4CC1-B510-ED4C30DDA591}">
      <dgm:prSet/>
      <dgm:spPr/>
      <dgm:t>
        <a:bodyPr/>
        <a:lstStyle/>
        <a:p>
          <a:endParaRPr lang="es-MX" sz="4000"/>
        </a:p>
      </dgm:t>
    </dgm:pt>
    <dgm:pt modelId="{82BCB686-7D53-4487-B82C-8118842F1E6C}" type="sibTrans" cxnId="{EA123840-582B-4CC1-B510-ED4C30DDA591}">
      <dgm:prSet/>
      <dgm:spPr/>
      <dgm:t>
        <a:bodyPr/>
        <a:lstStyle/>
        <a:p>
          <a:endParaRPr lang="es-MX" sz="4000"/>
        </a:p>
      </dgm:t>
    </dgm:pt>
    <dgm:pt modelId="{58630651-076B-411E-B241-0760D01F83F7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MX" sz="1800" dirty="0" smtClean="0"/>
            <a:t>3. </a:t>
          </a:r>
          <a:r>
            <a:rPr lang="es-MX" sz="1800" dirty="0" smtClean="0"/>
            <a:t>Índice de Marco Teórico.</a:t>
          </a:r>
          <a:endParaRPr lang="es-MX" sz="1800" dirty="0"/>
        </a:p>
      </dgm:t>
    </dgm:pt>
    <dgm:pt modelId="{32E5BF0F-6BA3-4125-8BF6-5F280D294036}" type="parTrans" cxnId="{16A40D92-6D34-4A78-BCC4-C8A043757C70}">
      <dgm:prSet/>
      <dgm:spPr/>
      <dgm:t>
        <a:bodyPr/>
        <a:lstStyle/>
        <a:p>
          <a:endParaRPr lang="es-MX" sz="4000"/>
        </a:p>
      </dgm:t>
    </dgm:pt>
    <dgm:pt modelId="{0DB0BD3E-DE4E-4BC3-8850-0660219F83F5}" type="sibTrans" cxnId="{16A40D92-6D34-4A78-BCC4-C8A043757C70}">
      <dgm:prSet/>
      <dgm:spPr/>
      <dgm:t>
        <a:bodyPr/>
        <a:lstStyle/>
        <a:p>
          <a:endParaRPr lang="es-MX" sz="4000"/>
        </a:p>
      </dgm:t>
    </dgm:pt>
    <dgm:pt modelId="{25362D35-8189-426D-A082-98E11654C612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800" dirty="0" smtClean="0"/>
            <a:t>4. </a:t>
          </a:r>
          <a:r>
            <a:rPr lang="es-MX" sz="1800" dirty="0" smtClean="0"/>
            <a:t>Propuesta Metodológica.</a:t>
          </a:r>
          <a:endParaRPr lang="es-MX" sz="1800" dirty="0"/>
        </a:p>
      </dgm:t>
    </dgm:pt>
    <dgm:pt modelId="{F826F1A7-FD2D-4BBE-8DAA-2A138336B1E1}" type="parTrans" cxnId="{FD392D07-C7AF-40A2-A43E-5AB41B0CB444}">
      <dgm:prSet/>
      <dgm:spPr/>
      <dgm:t>
        <a:bodyPr/>
        <a:lstStyle/>
        <a:p>
          <a:endParaRPr lang="es-MX" sz="4000"/>
        </a:p>
      </dgm:t>
    </dgm:pt>
    <dgm:pt modelId="{F8FBC2B2-BE42-469D-B69B-BC39AB9930FC}" type="sibTrans" cxnId="{FD392D07-C7AF-40A2-A43E-5AB41B0CB444}">
      <dgm:prSet/>
      <dgm:spPr/>
      <dgm:t>
        <a:bodyPr/>
        <a:lstStyle/>
        <a:p>
          <a:endParaRPr lang="es-MX" sz="4000"/>
        </a:p>
      </dgm:t>
    </dgm:pt>
    <dgm:pt modelId="{E566A039-6CFD-4D90-AFE1-914C38058949}">
      <dgm:prSet phldrT="[Texto]" custT="1"/>
      <dgm:spPr/>
      <dgm:t>
        <a:bodyPr/>
        <a:lstStyle/>
        <a:p>
          <a:r>
            <a:rPr lang="es-MX" sz="1800" dirty="0" smtClean="0"/>
            <a:t>5. </a:t>
          </a:r>
          <a:r>
            <a:rPr lang="es-MX" sz="1800" dirty="0" smtClean="0"/>
            <a:t>Bibliografía tentativa.</a:t>
          </a:r>
          <a:endParaRPr lang="es-MX" sz="1800" dirty="0"/>
        </a:p>
      </dgm:t>
    </dgm:pt>
    <dgm:pt modelId="{0B9BAFD4-B590-41FE-BA9A-E2FB0901022F}" type="parTrans" cxnId="{F3E006B9-981F-452E-8E23-72843C644F6E}">
      <dgm:prSet/>
      <dgm:spPr/>
      <dgm:t>
        <a:bodyPr/>
        <a:lstStyle/>
        <a:p>
          <a:endParaRPr lang="es-MX" sz="4000"/>
        </a:p>
      </dgm:t>
    </dgm:pt>
    <dgm:pt modelId="{253AEEB8-C852-4EC4-BF1A-B9F23742904D}" type="sibTrans" cxnId="{F3E006B9-981F-452E-8E23-72843C644F6E}">
      <dgm:prSet/>
      <dgm:spPr/>
      <dgm:t>
        <a:bodyPr/>
        <a:lstStyle/>
        <a:p>
          <a:endParaRPr lang="es-MX" sz="4000"/>
        </a:p>
      </dgm:t>
    </dgm:pt>
    <dgm:pt modelId="{59780B41-C494-437D-AAAC-18364E2D54B2}">
      <dgm:prSet phldrT="[Texto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1800" dirty="0" smtClean="0"/>
            <a:t>6. </a:t>
          </a:r>
          <a:r>
            <a:rPr lang="es-MX" sz="1800" dirty="0" smtClean="0"/>
            <a:t>Cronograma.</a:t>
          </a:r>
          <a:endParaRPr lang="es-MX" sz="1800" dirty="0"/>
        </a:p>
      </dgm:t>
    </dgm:pt>
    <dgm:pt modelId="{AB0A0FF7-C967-4051-BEA9-D6E54DCADFB9}" type="parTrans" cxnId="{5DB4357A-461D-496B-AAF9-A9DCA507D87A}">
      <dgm:prSet/>
      <dgm:spPr/>
      <dgm:t>
        <a:bodyPr/>
        <a:lstStyle/>
        <a:p>
          <a:endParaRPr lang="es-MX" sz="4000"/>
        </a:p>
      </dgm:t>
    </dgm:pt>
    <dgm:pt modelId="{62E4B6A4-24CD-4C1C-A161-6D4873C96EDC}" type="sibTrans" cxnId="{5DB4357A-461D-496B-AAF9-A9DCA507D87A}">
      <dgm:prSet/>
      <dgm:spPr/>
      <dgm:t>
        <a:bodyPr/>
        <a:lstStyle/>
        <a:p>
          <a:endParaRPr lang="es-MX" sz="4000"/>
        </a:p>
      </dgm:t>
    </dgm:pt>
    <dgm:pt modelId="{C5BAD13D-1C99-40EC-A438-A920E8071C0E}">
      <dgm:prSet phldrT="[Texto]" custT="1"/>
      <dgm:spPr>
        <a:noFill/>
      </dgm:spPr>
      <dgm:t>
        <a:bodyPr/>
        <a:lstStyle/>
        <a:p>
          <a:r>
            <a:rPr lang="es-MX" sz="1800" dirty="0" smtClean="0"/>
            <a:t>Magnitud.</a:t>
          </a:r>
          <a:endParaRPr lang="es-MX" sz="1800" dirty="0"/>
        </a:p>
      </dgm:t>
    </dgm:pt>
    <dgm:pt modelId="{09806887-24D8-452D-903D-582EDA0DE637}" type="parTrans" cxnId="{76018796-7602-4BF9-9EB0-FDF586D737CC}">
      <dgm:prSet/>
      <dgm:spPr/>
      <dgm:t>
        <a:bodyPr/>
        <a:lstStyle/>
        <a:p>
          <a:endParaRPr lang="es-MX"/>
        </a:p>
      </dgm:t>
    </dgm:pt>
    <dgm:pt modelId="{7C8F3082-C6F5-4D8D-8AE7-6510C6C58B1A}" type="sibTrans" cxnId="{76018796-7602-4BF9-9EB0-FDF586D737CC}">
      <dgm:prSet/>
      <dgm:spPr/>
      <dgm:t>
        <a:bodyPr/>
        <a:lstStyle/>
        <a:p>
          <a:endParaRPr lang="es-MX"/>
        </a:p>
      </dgm:t>
    </dgm:pt>
    <dgm:pt modelId="{BC9A4C85-9050-43FC-BED8-9CBFF5B7B9B9}">
      <dgm:prSet phldrT="[Texto]" custT="1"/>
      <dgm:spPr>
        <a:noFill/>
      </dgm:spPr>
      <dgm:t>
        <a:bodyPr/>
        <a:lstStyle/>
        <a:p>
          <a:r>
            <a:rPr lang="es-MX" sz="1800" dirty="0" smtClean="0"/>
            <a:t>Trascendencia.</a:t>
          </a:r>
          <a:endParaRPr lang="es-MX" sz="1800" dirty="0"/>
        </a:p>
      </dgm:t>
    </dgm:pt>
    <dgm:pt modelId="{D2F197DE-6645-42A1-836A-3BE70AC03CDF}" type="parTrans" cxnId="{F0CED30A-C3EE-4995-B26E-DC6D35552F5C}">
      <dgm:prSet/>
      <dgm:spPr/>
      <dgm:t>
        <a:bodyPr/>
        <a:lstStyle/>
        <a:p>
          <a:endParaRPr lang="es-MX"/>
        </a:p>
      </dgm:t>
    </dgm:pt>
    <dgm:pt modelId="{DB7D9576-8720-4EE1-81C9-D4D61060692C}" type="sibTrans" cxnId="{F0CED30A-C3EE-4995-B26E-DC6D35552F5C}">
      <dgm:prSet/>
      <dgm:spPr/>
      <dgm:t>
        <a:bodyPr/>
        <a:lstStyle/>
        <a:p>
          <a:endParaRPr lang="es-MX"/>
        </a:p>
      </dgm:t>
    </dgm:pt>
    <dgm:pt modelId="{26E04C26-405C-44BD-8787-D97AD4CE163D}" type="pres">
      <dgm:prSet presAssocID="{A63A6317-7EF3-43B6-B6C5-FFC234434DA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7CA4FD9-2A76-4702-99B0-6BBCA20A9E05}" type="pres">
      <dgm:prSet presAssocID="{03353694-1214-428F-AF03-E8DF91558453}" presName="parentLin" presStyleCnt="0"/>
      <dgm:spPr/>
      <dgm:t>
        <a:bodyPr/>
        <a:lstStyle/>
        <a:p>
          <a:endParaRPr lang="es-MX"/>
        </a:p>
      </dgm:t>
    </dgm:pt>
    <dgm:pt modelId="{7A361EE0-3F13-4CE1-8916-5125F3E38253}" type="pres">
      <dgm:prSet presAssocID="{03353694-1214-428F-AF03-E8DF91558453}" presName="parentLeftMargin" presStyleLbl="node1" presStyleIdx="0" presStyleCnt="7"/>
      <dgm:spPr/>
      <dgm:t>
        <a:bodyPr/>
        <a:lstStyle/>
        <a:p>
          <a:endParaRPr lang="es-MX"/>
        </a:p>
      </dgm:t>
    </dgm:pt>
    <dgm:pt modelId="{03FEAEEB-BBFF-4186-B03D-D22E692092C8}" type="pres">
      <dgm:prSet presAssocID="{03353694-1214-428F-AF03-E8DF91558453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A32D976-61AB-44D2-B78F-933221E32DA7}" type="pres">
      <dgm:prSet presAssocID="{03353694-1214-428F-AF03-E8DF91558453}" presName="negativeSpace" presStyleCnt="0"/>
      <dgm:spPr/>
      <dgm:t>
        <a:bodyPr/>
        <a:lstStyle/>
        <a:p>
          <a:endParaRPr lang="es-MX"/>
        </a:p>
      </dgm:t>
    </dgm:pt>
    <dgm:pt modelId="{7D4F2FD6-03DF-46EE-B128-E8893BED6AE0}" type="pres">
      <dgm:prSet presAssocID="{03353694-1214-428F-AF03-E8DF91558453}" presName="childText" presStyleLbl="conFgAcc1" presStyleIdx="0" presStyleCnt="7" custLinFactY="-59320" custLinFactNeighborY="-1000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F1D3D81-5A2D-4BEB-AA21-4A7762447012}" type="pres">
      <dgm:prSet presAssocID="{7604D7F3-DA14-411D-8F34-D700629F0468}" presName="spaceBetweenRectangles" presStyleCnt="0"/>
      <dgm:spPr/>
      <dgm:t>
        <a:bodyPr/>
        <a:lstStyle/>
        <a:p>
          <a:endParaRPr lang="es-MX"/>
        </a:p>
      </dgm:t>
    </dgm:pt>
    <dgm:pt modelId="{D1A454FC-7C8B-49E8-B615-7BE48894B234}" type="pres">
      <dgm:prSet presAssocID="{1F60D33B-C04E-434C-AC0D-567845741361}" presName="parentLin" presStyleCnt="0"/>
      <dgm:spPr/>
      <dgm:t>
        <a:bodyPr/>
        <a:lstStyle/>
        <a:p>
          <a:endParaRPr lang="es-MX"/>
        </a:p>
      </dgm:t>
    </dgm:pt>
    <dgm:pt modelId="{74DD6AFD-A726-4170-AD6D-6C04FCEE1ACE}" type="pres">
      <dgm:prSet presAssocID="{1F60D33B-C04E-434C-AC0D-567845741361}" presName="parentLeftMargin" presStyleLbl="node1" presStyleIdx="0" presStyleCnt="7"/>
      <dgm:spPr/>
      <dgm:t>
        <a:bodyPr/>
        <a:lstStyle/>
        <a:p>
          <a:endParaRPr lang="es-MX"/>
        </a:p>
      </dgm:t>
    </dgm:pt>
    <dgm:pt modelId="{A97BAAB9-699A-4F85-B83E-CB0DD7A50C19}" type="pres">
      <dgm:prSet presAssocID="{1F60D33B-C04E-434C-AC0D-567845741361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84D3839-2B8F-4DAB-9FFB-987DCB3F4A8C}" type="pres">
      <dgm:prSet presAssocID="{1F60D33B-C04E-434C-AC0D-567845741361}" presName="negativeSpace" presStyleCnt="0"/>
      <dgm:spPr/>
      <dgm:t>
        <a:bodyPr/>
        <a:lstStyle/>
        <a:p>
          <a:endParaRPr lang="es-MX"/>
        </a:p>
      </dgm:t>
    </dgm:pt>
    <dgm:pt modelId="{E871C0CA-5891-40A8-8BCA-0779FCBDE6B0}" type="pres">
      <dgm:prSet presAssocID="{1F60D33B-C04E-434C-AC0D-567845741361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FE73D18-A4D1-4EB0-A57C-88ECFA279555}" type="pres">
      <dgm:prSet presAssocID="{ADDC1E8A-8BAC-41C4-A523-FA790A4DD257}" presName="spaceBetweenRectangles" presStyleCnt="0"/>
      <dgm:spPr/>
      <dgm:t>
        <a:bodyPr/>
        <a:lstStyle/>
        <a:p>
          <a:endParaRPr lang="es-MX"/>
        </a:p>
      </dgm:t>
    </dgm:pt>
    <dgm:pt modelId="{E63A7E0A-C706-4510-9331-284ED7F617AD}" type="pres">
      <dgm:prSet presAssocID="{8CC1E581-0887-4AFD-8E1C-350A7E575984}" presName="parentLin" presStyleCnt="0"/>
      <dgm:spPr/>
      <dgm:t>
        <a:bodyPr/>
        <a:lstStyle/>
        <a:p>
          <a:endParaRPr lang="es-MX"/>
        </a:p>
      </dgm:t>
    </dgm:pt>
    <dgm:pt modelId="{83A1D49F-1A92-4107-A7A7-2398BB552C26}" type="pres">
      <dgm:prSet presAssocID="{8CC1E581-0887-4AFD-8E1C-350A7E575984}" presName="parentLeftMargin" presStyleLbl="node1" presStyleIdx="1" presStyleCnt="7"/>
      <dgm:spPr/>
      <dgm:t>
        <a:bodyPr/>
        <a:lstStyle/>
        <a:p>
          <a:endParaRPr lang="es-MX"/>
        </a:p>
      </dgm:t>
    </dgm:pt>
    <dgm:pt modelId="{54F46A34-392B-46C2-BEE4-744DB785FD38}" type="pres">
      <dgm:prSet presAssocID="{8CC1E581-0887-4AFD-8E1C-350A7E575984}" presName="parentText" presStyleLbl="node1" presStyleIdx="2" presStyleCnt="7" custScaleX="125510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480DF4D-0648-4435-B568-D9C3A250BB83}" type="pres">
      <dgm:prSet presAssocID="{8CC1E581-0887-4AFD-8E1C-350A7E575984}" presName="negativeSpace" presStyleCnt="0"/>
      <dgm:spPr/>
      <dgm:t>
        <a:bodyPr/>
        <a:lstStyle/>
        <a:p>
          <a:endParaRPr lang="es-MX"/>
        </a:p>
      </dgm:t>
    </dgm:pt>
    <dgm:pt modelId="{DE180F5E-1034-4465-A920-92D018421950}" type="pres">
      <dgm:prSet presAssocID="{8CC1E581-0887-4AFD-8E1C-350A7E575984}" presName="childText" presStyleLbl="conFgAcc1" presStyleIdx="2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A43B301-3B01-4D3F-A2B4-60CCDBDD7E2A}" type="pres">
      <dgm:prSet presAssocID="{82BCB686-7D53-4487-B82C-8118842F1E6C}" presName="spaceBetweenRectangles" presStyleCnt="0"/>
      <dgm:spPr/>
      <dgm:t>
        <a:bodyPr/>
        <a:lstStyle/>
        <a:p>
          <a:endParaRPr lang="es-MX"/>
        </a:p>
      </dgm:t>
    </dgm:pt>
    <dgm:pt modelId="{195D7846-FAAC-4868-9ED9-C862D01BCDA7}" type="pres">
      <dgm:prSet presAssocID="{58630651-076B-411E-B241-0760D01F83F7}" presName="parentLin" presStyleCnt="0"/>
      <dgm:spPr/>
      <dgm:t>
        <a:bodyPr/>
        <a:lstStyle/>
        <a:p>
          <a:endParaRPr lang="es-MX"/>
        </a:p>
      </dgm:t>
    </dgm:pt>
    <dgm:pt modelId="{F7B987C1-610C-4189-B90C-BE5F6D6591CB}" type="pres">
      <dgm:prSet presAssocID="{58630651-076B-411E-B241-0760D01F83F7}" presName="parentLeftMargin" presStyleLbl="node1" presStyleIdx="2" presStyleCnt="7"/>
      <dgm:spPr/>
      <dgm:t>
        <a:bodyPr/>
        <a:lstStyle/>
        <a:p>
          <a:endParaRPr lang="es-MX"/>
        </a:p>
      </dgm:t>
    </dgm:pt>
    <dgm:pt modelId="{10FE88CF-6048-4AC4-811B-1539E66B6305}" type="pres">
      <dgm:prSet presAssocID="{58630651-076B-411E-B241-0760D01F83F7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5E06849-3CB9-4421-93BD-B10EC040A027}" type="pres">
      <dgm:prSet presAssocID="{58630651-076B-411E-B241-0760D01F83F7}" presName="negativeSpace" presStyleCnt="0"/>
      <dgm:spPr/>
      <dgm:t>
        <a:bodyPr/>
        <a:lstStyle/>
        <a:p>
          <a:endParaRPr lang="es-MX"/>
        </a:p>
      </dgm:t>
    </dgm:pt>
    <dgm:pt modelId="{407454CD-F45A-43CD-8A04-F440C19A51F5}" type="pres">
      <dgm:prSet presAssocID="{58630651-076B-411E-B241-0760D01F83F7}" presName="childText" presStyleLbl="conFgAcc1" presStyleIdx="3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90AFAFE-6EEA-4FDF-8EE6-54239CC87D8D}" type="pres">
      <dgm:prSet presAssocID="{0DB0BD3E-DE4E-4BC3-8850-0660219F83F5}" presName="spaceBetweenRectangles" presStyleCnt="0"/>
      <dgm:spPr/>
      <dgm:t>
        <a:bodyPr/>
        <a:lstStyle/>
        <a:p>
          <a:endParaRPr lang="es-MX"/>
        </a:p>
      </dgm:t>
    </dgm:pt>
    <dgm:pt modelId="{421DE442-1982-4491-B869-4405CB268EAF}" type="pres">
      <dgm:prSet presAssocID="{25362D35-8189-426D-A082-98E11654C612}" presName="parentLin" presStyleCnt="0"/>
      <dgm:spPr/>
      <dgm:t>
        <a:bodyPr/>
        <a:lstStyle/>
        <a:p>
          <a:endParaRPr lang="es-MX"/>
        </a:p>
      </dgm:t>
    </dgm:pt>
    <dgm:pt modelId="{5DF98AA6-2FB7-4F90-B94B-F8E0ED7F087D}" type="pres">
      <dgm:prSet presAssocID="{25362D35-8189-426D-A082-98E11654C612}" presName="parentLeftMargin" presStyleLbl="node1" presStyleIdx="3" presStyleCnt="7"/>
      <dgm:spPr/>
      <dgm:t>
        <a:bodyPr/>
        <a:lstStyle/>
        <a:p>
          <a:endParaRPr lang="es-MX"/>
        </a:p>
      </dgm:t>
    </dgm:pt>
    <dgm:pt modelId="{5147DB87-DB89-449D-9636-293FDE37486A}" type="pres">
      <dgm:prSet presAssocID="{25362D35-8189-426D-A082-98E11654C612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A84CC5F-FC8B-4B82-9B5D-D6A85FE7970E}" type="pres">
      <dgm:prSet presAssocID="{25362D35-8189-426D-A082-98E11654C612}" presName="negativeSpace" presStyleCnt="0"/>
      <dgm:spPr/>
      <dgm:t>
        <a:bodyPr/>
        <a:lstStyle/>
        <a:p>
          <a:endParaRPr lang="es-MX"/>
        </a:p>
      </dgm:t>
    </dgm:pt>
    <dgm:pt modelId="{D68826FE-C8FC-4BF8-AA16-96A955C90609}" type="pres">
      <dgm:prSet presAssocID="{25362D35-8189-426D-A082-98E11654C612}" presName="childText" presStyleLbl="conFgAcc1" presStyleIdx="4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B346B51-B9EE-483E-9BB0-BEC2FA0FFB14}" type="pres">
      <dgm:prSet presAssocID="{F8FBC2B2-BE42-469D-B69B-BC39AB9930FC}" presName="spaceBetweenRectangles" presStyleCnt="0"/>
      <dgm:spPr/>
      <dgm:t>
        <a:bodyPr/>
        <a:lstStyle/>
        <a:p>
          <a:endParaRPr lang="es-MX"/>
        </a:p>
      </dgm:t>
    </dgm:pt>
    <dgm:pt modelId="{DF02AE5F-95C5-4E0A-B8A6-856D659914AE}" type="pres">
      <dgm:prSet presAssocID="{E566A039-6CFD-4D90-AFE1-914C38058949}" presName="parentLin" presStyleCnt="0"/>
      <dgm:spPr/>
      <dgm:t>
        <a:bodyPr/>
        <a:lstStyle/>
        <a:p>
          <a:endParaRPr lang="es-MX"/>
        </a:p>
      </dgm:t>
    </dgm:pt>
    <dgm:pt modelId="{88CF8F48-A315-4FE3-888B-D5655FE12ABC}" type="pres">
      <dgm:prSet presAssocID="{E566A039-6CFD-4D90-AFE1-914C38058949}" presName="parentLeftMargin" presStyleLbl="node1" presStyleIdx="4" presStyleCnt="7"/>
      <dgm:spPr/>
      <dgm:t>
        <a:bodyPr/>
        <a:lstStyle/>
        <a:p>
          <a:endParaRPr lang="es-MX"/>
        </a:p>
      </dgm:t>
    </dgm:pt>
    <dgm:pt modelId="{FCED0DCA-CC63-4995-9C68-396DEFC9728C}" type="pres">
      <dgm:prSet presAssocID="{E566A039-6CFD-4D90-AFE1-914C38058949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2939958-B8C7-4123-B3A1-F91FD219855F}" type="pres">
      <dgm:prSet presAssocID="{E566A039-6CFD-4D90-AFE1-914C38058949}" presName="negativeSpace" presStyleCnt="0"/>
      <dgm:spPr/>
      <dgm:t>
        <a:bodyPr/>
        <a:lstStyle/>
        <a:p>
          <a:endParaRPr lang="es-MX"/>
        </a:p>
      </dgm:t>
    </dgm:pt>
    <dgm:pt modelId="{3F268D02-20DE-422B-AE1A-013DDBE69E97}" type="pres">
      <dgm:prSet presAssocID="{E566A039-6CFD-4D90-AFE1-914C38058949}" presName="childText" presStyleLbl="conFgAcc1" presStyleIdx="5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33BD646-A664-445A-AF54-87AED8A82A08}" type="pres">
      <dgm:prSet presAssocID="{253AEEB8-C852-4EC4-BF1A-B9F23742904D}" presName="spaceBetweenRectangles" presStyleCnt="0"/>
      <dgm:spPr/>
      <dgm:t>
        <a:bodyPr/>
        <a:lstStyle/>
        <a:p>
          <a:endParaRPr lang="es-MX"/>
        </a:p>
      </dgm:t>
    </dgm:pt>
    <dgm:pt modelId="{8FA3809D-8506-4F60-B8C9-941AAC2251E4}" type="pres">
      <dgm:prSet presAssocID="{59780B41-C494-437D-AAAC-18364E2D54B2}" presName="parentLin" presStyleCnt="0"/>
      <dgm:spPr/>
      <dgm:t>
        <a:bodyPr/>
        <a:lstStyle/>
        <a:p>
          <a:endParaRPr lang="es-MX"/>
        </a:p>
      </dgm:t>
    </dgm:pt>
    <dgm:pt modelId="{13671DFA-0441-48CF-B332-09CC277B1B9C}" type="pres">
      <dgm:prSet presAssocID="{59780B41-C494-437D-AAAC-18364E2D54B2}" presName="parentLeftMargin" presStyleLbl="node1" presStyleIdx="5" presStyleCnt="7"/>
      <dgm:spPr/>
      <dgm:t>
        <a:bodyPr/>
        <a:lstStyle/>
        <a:p>
          <a:endParaRPr lang="es-MX"/>
        </a:p>
      </dgm:t>
    </dgm:pt>
    <dgm:pt modelId="{6423A8E8-C952-43D4-8F73-E996BCF20A87}" type="pres">
      <dgm:prSet presAssocID="{59780B41-C494-437D-AAAC-18364E2D54B2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AC74F6F-D098-4E56-995D-938AAF32751D}" type="pres">
      <dgm:prSet presAssocID="{59780B41-C494-437D-AAAC-18364E2D54B2}" presName="negativeSpace" presStyleCnt="0"/>
      <dgm:spPr/>
      <dgm:t>
        <a:bodyPr/>
        <a:lstStyle/>
        <a:p>
          <a:endParaRPr lang="es-MX"/>
        </a:p>
      </dgm:t>
    </dgm:pt>
    <dgm:pt modelId="{B86353CA-9665-4F9D-876C-872124BB1FEC}" type="pres">
      <dgm:prSet presAssocID="{59780B41-C494-437D-AAAC-18364E2D54B2}" presName="childText" presStyleLbl="conFgAcc1" presStyleIdx="6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7E227D48-6D6B-4B56-812E-3F97C36A32C9}" type="presOf" srcId="{BC9A4C85-9050-43FC-BED8-9CBFF5B7B9B9}" destId="{E871C0CA-5891-40A8-8BCA-0779FCBDE6B0}" srcOrd="0" destOrd="1" presId="urn:microsoft.com/office/officeart/2005/8/layout/list1"/>
    <dgm:cxn modelId="{54C8241A-5F5F-43A0-A1F0-7FC621E0A54D}" type="presOf" srcId="{8CC1E581-0887-4AFD-8E1C-350A7E575984}" destId="{54F46A34-392B-46C2-BEE4-744DB785FD38}" srcOrd="1" destOrd="0" presId="urn:microsoft.com/office/officeart/2005/8/layout/list1"/>
    <dgm:cxn modelId="{AEE1EF33-9685-4EB3-BB5C-DD2373D082FE}" type="presOf" srcId="{25362D35-8189-426D-A082-98E11654C612}" destId="{5DF98AA6-2FB7-4F90-B94B-F8E0ED7F087D}" srcOrd="0" destOrd="0" presId="urn:microsoft.com/office/officeart/2005/8/layout/list1"/>
    <dgm:cxn modelId="{73E7264F-FE19-401A-9FFD-0619CBE5A814}" type="presOf" srcId="{59780B41-C494-437D-AAAC-18364E2D54B2}" destId="{13671DFA-0441-48CF-B332-09CC277B1B9C}" srcOrd="0" destOrd="0" presId="urn:microsoft.com/office/officeart/2005/8/layout/list1"/>
    <dgm:cxn modelId="{16A40D92-6D34-4A78-BCC4-C8A043757C70}" srcId="{A63A6317-7EF3-43B6-B6C5-FFC234434DAE}" destId="{58630651-076B-411E-B241-0760D01F83F7}" srcOrd="3" destOrd="0" parTransId="{32E5BF0F-6BA3-4125-8BF6-5F280D294036}" sibTransId="{0DB0BD3E-DE4E-4BC3-8850-0660219F83F5}"/>
    <dgm:cxn modelId="{1BDD356A-D87E-40D9-BEFD-E4536B478BE8}" srcId="{A63A6317-7EF3-43B6-B6C5-FFC234434DAE}" destId="{1F60D33B-C04E-434C-AC0D-567845741361}" srcOrd="1" destOrd="0" parTransId="{8D737FCD-D215-4AB7-AB75-C5EC0E087524}" sibTransId="{ADDC1E8A-8BAC-41C4-A523-FA790A4DD257}"/>
    <dgm:cxn modelId="{76018796-7602-4BF9-9EB0-FDF586D737CC}" srcId="{1F60D33B-C04E-434C-AC0D-567845741361}" destId="{C5BAD13D-1C99-40EC-A438-A920E8071C0E}" srcOrd="0" destOrd="0" parTransId="{09806887-24D8-452D-903D-582EDA0DE637}" sibTransId="{7C8F3082-C6F5-4D8D-8AE7-6510C6C58B1A}"/>
    <dgm:cxn modelId="{FD392D07-C7AF-40A2-A43E-5AB41B0CB444}" srcId="{A63A6317-7EF3-43B6-B6C5-FFC234434DAE}" destId="{25362D35-8189-426D-A082-98E11654C612}" srcOrd="4" destOrd="0" parTransId="{F826F1A7-FD2D-4BBE-8DAA-2A138336B1E1}" sibTransId="{F8FBC2B2-BE42-469D-B69B-BC39AB9930FC}"/>
    <dgm:cxn modelId="{09171C41-175F-4521-ADE9-46C414F748ED}" type="presOf" srcId="{8CC1E581-0887-4AFD-8E1C-350A7E575984}" destId="{83A1D49F-1A92-4107-A7A7-2398BB552C26}" srcOrd="0" destOrd="0" presId="urn:microsoft.com/office/officeart/2005/8/layout/list1"/>
    <dgm:cxn modelId="{F101E500-2085-47A3-BDBC-FCBEEB6CAEE8}" type="presOf" srcId="{E566A039-6CFD-4D90-AFE1-914C38058949}" destId="{88CF8F48-A315-4FE3-888B-D5655FE12ABC}" srcOrd="0" destOrd="0" presId="urn:microsoft.com/office/officeart/2005/8/layout/list1"/>
    <dgm:cxn modelId="{AEB23AB1-9C98-44F9-A3FD-0874E4979AB0}" type="presOf" srcId="{1F60D33B-C04E-434C-AC0D-567845741361}" destId="{74DD6AFD-A726-4170-AD6D-6C04FCEE1ACE}" srcOrd="0" destOrd="0" presId="urn:microsoft.com/office/officeart/2005/8/layout/list1"/>
    <dgm:cxn modelId="{C4231976-C3EC-43D0-8245-7311A8D39BC2}" type="presOf" srcId="{25362D35-8189-426D-A082-98E11654C612}" destId="{5147DB87-DB89-449D-9636-293FDE37486A}" srcOrd="1" destOrd="0" presId="urn:microsoft.com/office/officeart/2005/8/layout/list1"/>
    <dgm:cxn modelId="{4E12AC14-A4FA-4BD0-A890-C18193D851F0}" type="presOf" srcId="{03353694-1214-428F-AF03-E8DF91558453}" destId="{03FEAEEB-BBFF-4186-B03D-D22E692092C8}" srcOrd="1" destOrd="0" presId="urn:microsoft.com/office/officeart/2005/8/layout/list1"/>
    <dgm:cxn modelId="{EA123840-582B-4CC1-B510-ED4C30DDA591}" srcId="{A63A6317-7EF3-43B6-B6C5-FFC234434DAE}" destId="{8CC1E581-0887-4AFD-8E1C-350A7E575984}" srcOrd="2" destOrd="0" parTransId="{84107D2B-E579-4FEC-9BA6-E8B87079CBA1}" sibTransId="{82BCB686-7D53-4487-B82C-8118842F1E6C}"/>
    <dgm:cxn modelId="{A8E4025E-7812-4F54-BF9A-E916FAF04615}" srcId="{A63A6317-7EF3-43B6-B6C5-FFC234434DAE}" destId="{03353694-1214-428F-AF03-E8DF91558453}" srcOrd="0" destOrd="0" parTransId="{CE0AE9CF-27B3-4E1D-97C7-0B49018734C1}" sibTransId="{7604D7F3-DA14-411D-8F34-D700629F0468}"/>
    <dgm:cxn modelId="{3CC6F325-1EB5-445C-A5DA-85292CEE672B}" type="presOf" srcId="{59780B41-C494-437D-AAAC-18364E2D54B2}" destId="{6423A8E8-C952-43D4-8F73-E996BCF20A87}" srcOrd="1" destOrd="0" presId="urn:microsoft.com/office/officeart/2005/8/layout/list1"/>
    <dgm:cxn modelId="{E5944961-CCF5-4248-89F4-11CE3CE64AEC}" type="presOf" srcId="{03353694-1214-428F-AF03-E8DF91558453}" destId="{7A361EE0-3F13-4CE1-8916-5125F3E38253}" srcOrd="0" destOrd="0" presId="urn:microsoft.com/office/officeart/2005/8/layout/list1"/>
    <dgm:cxn modelId="{5DB4357A-461D-496B-AAF9-A9DCA507D87A}" srcId="{A63A6317-7EF3-43B6-B6C5-FFC234434DAE}" destId="{59780B41-C494-437D-AAAC-18364E2D54B2}" srcOrd="6" destOrd="0" parTransId="{AB0A0FF7-C967-4051-BEA9-D6E54DCADFB9}" sibTransId="{62E4B6A4-24CD-4C1C-A161-6D4873C96EDC}"/>
    <dgm:cxn modelId="{6757D31A-549F-4826-8CA5-1CE60BA56A3C}" type="presOf" srcId="{58630651-076B-411E-B241-0760D01F83F7}" destId="{10FE88CF-6048-4AC4-811B-1539E66B6305}" srcOrd="1" destOrd="0" presId="urn:microsoft.com/office/officeart/2005/8/layout/list1"/>
    <dgm:cxn modelId="{F0CED30A-C3EE-4995-B26E-DC6D35552F5C}" srcId="{1F60D33B-C04E-434C-AC0D-567845741361}" destId="{BC9A4C85-9050-43FC-BED8-9CBFF5B7B9B9}" srcOrd="1" destOrd="0" parTransId="{D2F197DE-6645-42A1-836A-3BE70AC03CDF}" sibTransId="{DB7D9576-8720-4EE1-81C9-D4D61060692C}"/>
    <dgm:cxn modelId="{ED666E39-7F30-4124-8578-7C7FC3ED4889}" type="presOf" srcId="{C5BAD13D-1C99-40EC-A438-A920E8071C0E}" destId="{E871C0CA-5891-40A8-8BCA-0779FCBDE6B0}" srcOrd="0" destOrd="0" presId="urn:microsoft.com/office/officeart/2005/8/layout/list1"/>
    <dgm:cxn modelId="{BEC0BAF7-321E-4191-81D7-F4434F8D9DBA}" type="presOf" srcId="{58630651-076B-411E-B241-0760D01F83F7}" destId="{F7B987C1-610C-4189-B90C-BE5F6D6591CB}" srcOrd="0" destOrd="0" presId="urn:microsoft.com/office/officeart/2005/8/layout/list1"/>
    <dgm:cxn modelId="{3D7A95CD-0BE9-4EC5-8461-7B9B9B3A300B}" type="presOf" srcId="{1F60D33B-C04E-434C-AC0D-567845741361}" destId="{A97BAAB9-699A-4F85-B83E-CB0DD7A50C19}" srcOrd="1" destOrd="0" presId="urn:microsoft.com/office/officeart/2005/8/layout/list1"/>
    <dgm:cxn modelId="{E18B1FA5-3698-4B54-B2C6-125851B5CAAD}" type="presOf" srcId="{A63A6317-7EF3-43B6-B6C5-FFC234434DAE}" destId="{26E04C26-405C-44BD-8787-D97AD4CE163D}" srcOrd="0" destOrd="0" presId="urn:microsoft.com/office/officeart/2005/8/layout/list1"/>
    <dgm:cxn modelId="{F3E006B9-981F-452E-8E23-72843C644F6E}" srcId="{A63A6317-7EF3-43B6-B6C5-FFC234434DAE}" destId="{E566A039-6CFD-4D90-AFE1-914C38058949}" srcOrd="5" destOrd="0" parTransId="{0B9BAFD4-B590-41FE-BA9A-E2FB0901022F}" sibTransId="{253AEEB8-C852-4EC4-BF1A-B9F23742904D}"/>
    <dgm:cxn modelId="{9AB723CE-CCDD-4928-A32C-326DEED82B28}" type="presOf" srcId="{E566A039-6CFD-4D90-AFE1-914C38058949}" destId="{FCED0DCA-CC63-4995-9C68-396DEFC9728C}" srcOrd="1" destOrd="0" presId="urn:microsoft.com/office/officeart/2005/8/layout/list1"/>
    <dgm:cxn modelId="{CD99BE13-46FA-43CD-A1EF-D9D54535BF5F}" type="presParOf" srcId="{26E04C26-405C-44BD-8787-D97AD4CE163D}" destId="{E7CA4FD9-2A76-4702-99B0-6BBCA20A9E05}" srcOrd="0" destOrd="0" presId="urn:microsoft.com/office/officeart/2005/8/layout/list1"/>
    <dgm:cxn modelId="{742295D0-69AF-4594-884A-63122023B3F6}" type="presParOf" srcId="{E7CA4FD9-2A76-4702-99B0-6BBCA20A9E05}" destId="{7A361EE0-3F13-4CE1-8916-5125F3E38253}" srcOrd="0" destOrd="0" presId="urn:microsoft.com/office/officeart/2005/8/layout/list1"/>
    <dgm:cxn modelId="{8193B7E8-BA6C-41D7-8F82-9BC344A0F37E}" type="presParOf" srcId="{E7CA4FD9-2A76-4702-99B0-6BBCA20A9E05}" destId="{03FEAEEB-BBFF-4186-B03D-D22E692092C8}" srcOrd="1" destOrd="0" presId="urn:microsoft.com/office/officeart/2005/8/layout/list1"/>
    <dgm:cxn modelId="{E9B1D380-D54A-43D6-B995-47CDDD68D7E4}" type="presParOf" srcId="{26E04C26-405C-44BD-8787-D97AD4CE163D}" destId="{9A32D976-61AB-44D2-B78F-933221E32DA7}" srcOrd="1" destOrd="0" presId="urn:microsoft.com/office/officeart/2005/8/layout/list1"/>
    <dgm:cxn modelId="{0AD5E2A6-B302-4022-87E3-49D3B2A836AD}" type="presParOf" srcId="{26E04C26-405C-44BD-8787-D97AD4CE163D}" destId="{7D4F2FD6-03DF-46EE-B128-E8893BED6AE0}" srcOrd="2" destOrd="0" presId="urn:microsoft.com/office/officeart/2005/8/layout/list1"/>
    <dgm:cxn modelId="{32E18018-3697-4B25-82A5-E5C8881C32A6}" type="presParOf" srcId="{26E04C26-405C-44BD-8787-D97AD4CE163D}" destId="{BF1D3D81-5A2D-4BEB-AA21-4A7762447012}" srcOrd="3" destOrd="0" presId="urn:microsoft.com/office/officeart/2005/8/layout/list1"/>
    <dgm:cxn modelId="{F5A2148E-1DBA-47FC-A8FE-9E5AE972B5BD}" type="presParOf" srcId="{26E04C26-405C-44BD-8787-D97AD4CE163D}" destId="{D1A454FC-7C8B-49E8-B615-7BE48894B234}" srcOrd="4" destOrd="0" presId="urn:microsoft.com/office/officeart/2005/8/layout/list1"/>
    <dgm:cxn modelId="{F3B7E7C3-287C-4747-B6D4-457508F5E974}" type="presParOf" srcId="{D1A454FC-7C8B-49E8-B615-7BE48894B234}" destId="{74DD6AFD-A726-4170-AD6D-6C04FCEE1ACE}" srcOrd="0" destOrd="0" presId="urn:microsoft.com/office/officeart/2005/8/layout/list1"/>
    <dgm:cxn modelId="{EA197897-B35D-48F3-BA87-30939BCD5BB6}" type="presParOf" srcId="{D1A454FC-7C8B-49E8-B615-7BE48894B234}" destId="{A97BAAB9-699A-4F85-B83E-CB0DD7A50C19}" srcOrd="1" destOrd="0" presId="urn:microsoft.com/office/officeart/2005/8/layout/list1"/>
    <dgm:cxn modelId="{4FB6D980-238A-48CF-A080-A962BAFDDE49}" type="presParOf" srcId="{26E04C26-405C-44BD-8787-D97AD4CE163D}" destId="{F84D3839-2B8F-4DAB-9FFB-987DCB3F4A8C}" srcOrd="5" destOrd="0" presId="urn:microsoft.com/office/officeart/2005/8/layout/list1"/>
    <dgm:cxn modelId="{A5CC95A6-7986-463B-9CAF-A1679842F762}" type="presParOf" srcId="{26E04C26-405C-44BD-8787-D97AD4CE163D}" destId="{E871C0CA-5891-40A8-8BCA-0779FCBDE6B0}" srcOrd="6" destOrd="0" presId="urn:microsoft.com/office/officeart/2005/8/layout/list1"/>
    <dgm:cxn modelId="{AC7DCD38-F8DD-4465-BA74-D1AA919E0940}" type="presParOf" srcId="{26E04C26-405C-44BD-8787-D97AD4CE163D}" destId="{9FE73D18-A4D1-4EB0-A57C-88ECFA279555}" srcOrd="7" destOrd="0" presId="urn:microsoft.com/office/officeart/2005/8/layout/list1"/>
    <dgm:cxn modelId="{FE3E8DF4-B75E-431D-9985-0ACE3DB491E5}" type="presParOf" srcId="{26E04C26-405C-44BD-8787-D97AD4CE163D}" destId="{E63A7E0A-C706-4510-9331-284ED7F617AD}" srcOrd="8" destOrd="0" presId="urn:microsoft.com/office/officeart/2005/8/layout/list1"/>
    <dgm:cxn modelId="{9F2D3E50-7D2D-46D3-9AFB-BDDA9AC6EC58}" type="presParOf" srcId="{E63A7E0A-C706-4510-9331-284ED7F617AD}" destId="{83A1D49F-1A92-4107-A7A7-2398BB552C26}" srcOrd="0" destOrd="0" presId="urn:microsoft.com/office/officeart/2005/8/layout/list1"/>
    <dgm:cxn modelId="{07952E6C-B798-43CA-B9F5-68395E4A85FE}" type="presParOf" srcId="{E63A7E0A-C706-4510-9331-284ED7F617AD}" destId="{54F46A34-392B-46C2-BEE4-744DB785FD38}" srcOrd="1" destOrd="0" presId="urn:microsoft.com/office/officeart/2005/8/layout/list1"/>
    <dgm:cxn modelId="{E5C1CC2A-192B-4281-B3A1-E1474B337448}" type="presParOf" srcId="{26E04C26-405C-44BD-8787-D97AD4CE163D}" destId="{4480DF4D-0648-4435-B568-D9C3A250BB83}" srcOrd="9" destOrd="0" presId="urn:microsoft.com/office/officeart/2005/8/layout/list1"/>
    <dgm:cxn modelId="{96C73909-FB22-4867-9F1A-49CACF2763D1}" type="presParOf" srcId="{26E04C26-405C-44BD-8787-D97AD4CE163D}" destId="{DE180F5E-1034-4465-A920-92D018421950}" srcOrd="10" destOrd="0" presId="urn:microsoft.com/office/officeart/2005/8/layout/list1"/>
    <dgm:cxn modelId="{1EE0F470-64A2-4E16-99CA-D29D03BF6066}" type="presParOf" srcId="{26E04C26-405C-44BD-8787-D97AD4CE163D}" destId="{AA43B301-3B01-4D3F-A2B4-60CCDBDD7E2A}" srcOrd="11" destOrd="0" presId="urn:microsoft.com/office/officeart/2005/8/layout/list1"/>
    <dgm:cxn modelId="{073F536B-A6D7-4769-9F50-DFF147EDBFDE}" type="presParOf" srcId="{26E04C26-405C-44BD-8787-D97AD4CE163D}" destId="{195D7846-FAAC-4868-9ED9-C862D01BCDA7}" srcOrd="12" destOrd="0" presId="urn:microsoft.com/office/officeart/2005/8/layout/list1"/>
    <dgm:cxn modelId="{8FDFE3ED-3B51-481E-9352-1168944B984D}" type="presParOf" srcId="{195D7846-FAAC-4868-9ED9-C862D01BCDA7}" destId="{F7B987C1-610C-4189-B90C-BE5F6D6591CB}" srcOrd="0" destOrd="0" presId="urn:microsoft.com/office/officeart/2005/8/layout/list1"/>
    <dgm:cxn modelId="{E588CD39-8E21-4D45-88AD-04EB4F0B3517}" type="presParOf" srcId="{195D7846-FAAC-4868-9ED9-C862D01BCDA7}" destId="{10FE88CF-6048-4AC4-811B-1539E66B6305}" srcOrd="1" destOrd="0" presId="urn:microsoft.com/office/officeart/2005/8/layout/list1"/>
    <dgm:cxn modelId="{B0167465-F7E9-4A7B-8A0D-8127AF8ECF5D}" type="presParOf" srcId="{26E04C26-405C-44BD-8787-D97AD4CE163D}" destId="{F5E06849-3CB9-4421-93BD-B10EC040A027}" srcOrd="13" destOrd="0" presId="urn:microsoft.com/office/officeart/2005/8/layout/list1"/>
    <dgm:cxn modelId="{01CF1A20-AEDF-4636-AEE1-44882A2AB017}" type="presParOf" srcId="{26E04C26-405C-44BD-8787-D97AD4CE163D}" destId="{407454CD-F45A-43CD-8A04-F440C19A51F5}" srcOrd="14" destOrd="0" presId="urn:microsoft.com/office/officeart/2005/8/layout/list1"/>
    <dgm:cxn modelId="{6353CA8E-C686-41FD-93F8-36F57BBD9872}" type="presParOf" srcId="{26E04C26-405C-44BD-8787-D97AD4CE163D}" destId="{390AFAFE-6EEA-4FDF-8EE6-54239CC87D8D}" srcOrd="15" destOrd="0" presId="urn:microsoft.com/office/officeart/2005/8/layout/list1"/>
    <dgm:cxn modelId="{1B9A7A5F-19F7-4A9F-890E-ED553EBED8DA}" type="presParOf" srcId="{26E04C26-405C-44BD-8787-D97AD4CE163D}" destId="{421DE442-1982-4491-B869-4405CB268EAF}" srcOrd="16" destOrd="0" presId="urn:microsoft.com/office/officeart/2005/8/layout/list1"/>
    <dgm:cxn modelId="{95E49DC5-CFE3-44F6-8F65-32ED72664D04}" type="presParOf" srcId="{421DE442-1982-4491-B869-4405CB268EAF}" destId="{5DF98AA6-2FB7-4F90-B94B-F8E0ED7F087D}" srcOrd="0" destOrd="0" presId="urn:microsoft.com/office/officeart/2005/8/layout/list1"/>
    <dgm:cxn modelId="{E9246CAE-26D2-4DDF-8BC7-FD1C90F8A100}" type="presParOf" srcId="{421DE442-1982-4491-B869-4405CB268EAF}" destId="{5147DB87-DB89-449D-9636-293FDE37486A}" srcOrd="1" destOrd="0" presId="urn:microsoft.com/office/officeart/2005/8/layout/list1"/>
    <dgm:cxn modelId="{BD86A60D-BAED-4932-A0F1-AABFFDD272E1}" type="presParOf" srcId="{26E04C26-405C-44BD-8787-D97AD4CE163D}" destId="{EA84CC5F-FC8B-4B82-9B5D-D6A85FE7970E}" srcOrd="17" destOrd="0" presId="urn:microsoft.com/office/officeart/2005/8/layout/list1"/>
    <dgm:cxn modelId="{1B878BE6-F622-42C4-A545-CCE379E748C7}" type="presParOf" srcId="{26E04C26-405C-44BD-8787-D97AD4CE163D}" destId="{D68826FE-C8FC-4BF8-AA16-96A955C90609}" srcOrd="18" destOrd="0" presId="urn:microsoft.com/office/officeart/2005/8/layout/list1"/>
    <dgm:cxn modelId="{AE64962C-32B9-4D27-A4C7-AE1783AD6D0F}" type="presParOf" srcId="{26E04C26-405C-44BD-8787-D97AD4CE163D}" destId="{7B346B51-B9EE-483E-9BB0-BEC2FA0FFB14}" srcOrd="19" destOrd="0" presId="urn:microsoft.com/office/officeart/2005/8/layout/list1"/>
    <dgm:cxn modelId="{5C87A0F7-2E6D-462B-9F86-76CF1015BB35}" type="presParOf" srcId="{26E04C26-405C-44BD-8787-D97AD4CE163D}" destId="{DF02AE5F-95C5-4E0A-B8A6-856D659914AE}" srcOrd="20" destOrd="0" presId="urn:microsoft.com/office/officeart/2005/8/layout/list1"/>
    <dgm:cxn modelId="{D9485AED-DADB-4E32-B791-D3D220E28A5F}" type="presParOf" srcId="{DF02AE5F-95C5-4E0A-B8A6-856D659914AE}" destId="{88CF8F48-A315-4FE3-888B-D5655FE12ABC}" srcOrd="0" destOrd="0" presId="urn:microsoft.com/office/officeart/2005/8/layout/list1"/>
    <dgm:cxn modelId="{E442BD3D-9DE8-42C2-8905-0F94C3DBE1A5}" type="presParOf" srcId="{DF02AE5F-95C5-4E0A-B8A6-856D659914AE}" destId="{FCED0DCA-CC63-4995-9C68-396DEFC9728C}" srcOrd="1" destOrd="0" presId="urn:microsoft.com/office/officeart/2005/8/layout/list1"/>
    <dgm:cxn modelId="{23FB9B03-4A8E-4036-878A-2FCDACAD7079}" type="presParOf" srcId="{26E04C26-405C-44BD-8787-D97AD4CE163D}" destId="{62939958-B8C7-4123-B3A1-F91FD219855F}" srcOrd="21" destOrd="0" presId="urn:microsoft.com/office/officeart/2005/8/layout/list1"/>
    <dgm:cxn modelId="{A469EF90-A7C8-49A3-94E6-FADA7C69C97E}" type="presParOf" srcId="{26E04C26-405C-44BD-8787-D97AD4CE163D}" destId="{3F268D02-20DE-422B-AE1A-013DDBE69E97}" srcOrd="22" destOrd="0" presId="urn:microsoft.com/office/officeart/2005/8/layout/list1"/>
    <dgm:cxn modelId="{5A03A4C0-9C08-4317-8C38-59E8C6C659D5}" type="presParOf" srcId="{26E04C26-405C-44BD-8787-D97AD4CE163D}" destId="{833BD646-A664-445A-AF54-87AED8A82A08}" srcOrd="23" destOrd="0" presId="urn:microsoft.com/office/officeart/2005/8/layout/list1"/>
    <dgm:cxn modelId="{E5734354-C181-48A5-835A-20C027C43A70}" type="presParOf" srcId="{26E04C26-405C-44BD-8787-D97AD4CE163D}" destId="{8FA3809D-8506-4F60-B8C9-941AAC2251E4}" srcOrd="24" destOrd="0" presId="urn:microsoft.com/office/officeart/2005/8/layout/list1"/>
    <dgm:cxn modelId="{1434BA9E-8F76-4CDE-A26A-74CD45D548DA}" type="presParOf" srcId="{8FA3809D-8506-4F60-B8C9-941AAC2251E4}" destId="{13671DFA-0441-48CF-B332-09CC277B1B9C}" srcOrd="0" destOrd="0" presId="urn:microsoft.com/office/officeart/2005/8/layout/list1"/>
    <dgm:cxn modelId="{C01B14BF-8831-45C5-9A68-2F3F039CF4A5}" type="presParOf" srcId="{8FA3809D-8506-4F60-B8C9-941AAC2251E4}" destId="{6423A8E8-C952-43D4-8F73-E996BCF20A87}" srcOrd="1" destOrd="0" presId="urn:microsoft.com/office/officeart/2005/8/layout/list1"/>
    <dgm:cxn modelId="{ADE2E4A8-BE0A-4947-B76C-B543BEC5CA27}" type="presParOf" srcId="{26E04C26-405C-44BD-8787-D97AD4CE163D}" destId="{CAC74F6F-D098-4E56-995D-938AAF32751D}" srcOrd="25" destOrd="0" presId="urn:microsoft.com/office/officeart/2005/8/layout/list1"/>
    <dgm:cxn modelId="{6263055D-AC08-4BAA-B41D-AB4D0C30A410}" type="presParOf" srcId="{26E04C26-405C-44BD-8787-D97AD4CE163D}" destId="{B86353CA-9665-4F9D-876C-872124BB1FEC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6C1C9CF-9196-4087-AAAB-5101ED9FD1D4}" type="doc">
      <dgm:prSet loTypeId="urn:microsoft.com/office/officeart/2005/8/layout/target3" loCatId="list" qsTypeId="urn:microsoft.com/office/officeart/2005/8/quickstyle/3d7" qsCatId="3D" csTypeId="urn:microsoft.com/office/officeart/2005/8/colors/accent3_4" csCatId="accent3" phldr="1"/>
      <dgm:spPr/>
      <dgm:t>
        <a:bodyPr/>
        <a:lstStyle/>
        <a:p>
          <a:endParaRPr lang="es-MX"/>
        </a:p>
      </dgm:t>
    </dgm:pt>
    <dgm:pt modelId="{8ED1FD4F-35E5-4581-A7FB-AECD3A81A3BD}">
      <dgm:prSet phldrT="[Texto]"/>
      <dgm:spPr/>
      <dgm:t>
        <a:bodyPr/>
        <a:lstStyle/>
        <a:p>
          <a:r>
            <a:rPr lang="es-MX" dirty="0" smtClean="0"/>
            <a:t>Enfoque cuantitativo</a:t>
          </a:r>
          <a:endParaRPr lang="es-MX" dirty="0"/>
        </a:p>
      </dgm:t>
    </dgm:pt>
    <dgm:pt modelId="{E39D75B5-0AE2-4A7D-B61C-CE595350BAA9}" type="parTrans" cxnId="{E4952456-3466-4396-9A6C-23C3B0BA9BA0}">
      <dgm:prSet/>
      <dgm:spPr/>
      <dgm:t>
        <a:bodyPr/>
        <a:lstStyle/>
        <a:p>
          <a:endParaRPr lang="es-MX"/>
        </a:p>
      </dgm:t>
    </dgm:pt>
    <dgm:pt modelId="{E497E316-702F-4A5C-A168-BFB82776C705}" type="sibTrans" cxnId="{E4952456-3466-4396-9A6C-23C3B0BA9BA0}">
      <dgm:prSet/>
      <dgm:spPr/>
      <dgm:t>
        <a:bodyPr/>
        <a:lstStyle/>
        <a:p>
          <a:endParaRPr lang="es-MX"/>
        </a:p>
      </dgm:t>
    </dgm:pt>
    <dgm:pt modelId="{69EB3B4B-FA49-4AD7-9703-C61A5CCA4E7C}">
      <dgm:prSet phldrT="[Texto]"/>
      <dgm:spPr/>
      <dgm:t>
        <a:bodyPr/>
        <a:lstStyle/>
        <a:p>
          <a:r>
            <a:rPr lang="es-MX" dirty="0" smtClean="0"/>
            <a:t>Enfoque cualitativo</a:t>
          </a:r>
          <a:endParaRPr lang="es-MX" dirty="0"/>
        </a:p>
      </dgm:t>
    </dgm:pt>
    <dgm:pt modelId="{7211B3BE-4FD0-4AC8-A40C-21CC08296E78}" type="parTrans" cxnId="{966F69FF-B122-4DBB-81D0-410DA20E7AE5}">
      <dgm:prSet/>
      <dgm:spPr/>
      <dgm:t>
        <a:bodyPr/>
        <a:lstStyle/>
        <a:p>
          <a:endParaRPr lang="es-MX"/>
        </a:p>
      </dgm:t>
    </dgm:pt>
    <dgm:pt modelId="{29D9C5D2-776A-44BC-9841-3CEAC14667E1}" type="sibTrans" cxnId="{966F69FF-B122-4DBB-81D0-410DA20E7AE5}">
      <dgm:prSet/>
      <dgm:spPr/>
      <dgm:t>
        <a:bodyPr/>
        <a:lstStyle/>
        <a:p>
          <a:endParaRPr lang="es-MX"/>
        </a:p>
      </dgm:t>
    </dgm:pt>
    <dgm:pt modelId="{0F091015-8DFD-46C0-9A14-4B408A200227}" type="pres">
      <dgm:prSet presAssocID="{F6C1C9CF-9196-4087-AAAB-5101ED9FD1D4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C1893B17-4940-4013-BC98-DBFBDB185B2C}" type="pres">
      <dgm:prSet presAssocID="{8ED1FD4F-35E5-4581-A7FB-AECD3A81A3BD}" presName="circle1" presStyleLbl="node1" presStyleIdx="0" presStyleCnt="2"/>
      <dgm:spPr/>
      <dgm:t>
        <a:bodyPr/>
        <a:lstStyle/>
        <a:p>
          <a:endParaRPr lang="es-MX"/>
        </a:p>
      </dgm:t>
    </dgm:pt>
    <dgm:pt modelId="{9DE588A9-30E5-49A3-82D6-FD681011D8D8}" type="pres">
      <dgm:prSet presAssocID="{8ED1FD4F-35E5-4581-A7FB-AECD3A81A3BD}" presName="space" presStyleCnt="0"/>
      <dgm:spPr/>
      <dgm:t>
        <a:bodyPr/>
        <a:lstStyle/>
        <a:p>
          <a:endParaRPr lang="es-MX"/>
        </a:p>
      </dgm:t>
    </dgm:pt>
    <dgm:pt modelId="{D13298C0-F025-43D1-9CA2-E7CE351D9804}" type="pres">
      <dgm:prSet presAssocID="{8ED1FD4F-35E5-4581-A7FB-AECD3A81A3BD}" presName="rect1" presStyleLbl="alignAcc1" presStyleIdx="0" presStyleCnt="2"/>
      <dgm:spPr/>
      <dgm:t>
        <a:bodyPr/>
        <a:lstStyle/>
        <a:p>
          <a:endParaRPr lang="es-MX"/>
        </a:p>
      </dgm:t>
    </dgm:pt>
    <dgm:pt modelId="{AE0332AC-FDBB-4AC3-ACFB-9A14E4B0EF71}" type="pres">
      <dgm:prSet presAssocID="{69EB3B4B-FA49-4AD7-9703-C61A5CCA4E7C}" presName="vertSpace2" presStyleLbl="node1" presStyleIdx="0" presStyleCnt="2"/>
      <dgm:spPr/>
      <dgm:t>
        <a:bodyPr/>
        <a:lstStyle/>
        <a:p>
          <a:endParaRPr lang="es-MX"/>
        </a:p>
      </dgm:t>
    </dgm:pt>
    <dgm:pt modelId="{B7010D8E-3370-4302-8A81-3A698A95976E}" type="pres">
      <dgm:prSet presAssocID="{69EB3B4B-FA49-4AD7-9703-C61A5CCA4E7C}" presName="circle2" presStyleLbl="node1" presStyleIdx="1" presStyleCnt="2"/>
      <dgm:spPr/>
      <dgm:t>
        <a:bodyPr/>
        <a:lstStyle/>
        <a:p>
          <a:endParaRPr lang="es-MX"/>
        </a:p>
      </dgm:t>
    </dgm:pt>
    <dgm:pt modelId="{FD24CACB-CFE8-4A2B-B74F-3491F1A27564}" type="pres">
      <dgm:prSet presAssocID="{69EB3B4B-FA49-4AD7-9703-C61A5CCA4E7C}" presName="rect2" presStyleLbl="alignAcc1" presStyleIdx="1" presStyleCnt="2"/>
      <dgm:spPr/>
      <dgm:t>
        <a:bodyPr/>
        <a:lstStyle/>
        <a:p>
          <a:endParaRPr lang="es-MX"/>
        </a:p>
      </dgm:t>
    </dgm:pt>
    <dgm:pt modelId="{60509C10-1F15-4AC4-B777-8F2CF5F47C34}" type="pres">
      <dgm:prSet presAssocID="{8ED1FD4F-35E5-4581-A7FB-AECD3A81A3BD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1617B12-3536-499F-A09E-3CC7A17C95A1}" type="pres">
      <dgm:prSet presAssocID="{69EB3B4B-FA49-4AD7-9703-C61A5CCA4E7C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C87C5824-AFB0-4D45-9315-7B653D28D6E9}" type="presOf" srcId="{69EB3B4B-FA49-4AD7-9703-C61A5CCA4E7C}" destId="{FD24CACB-CFE8-4A2B-B74F-3491F1A27564}" srcOrd="0" destOrd="0" presId="urn:microsoft.com/office/officeart/2005/8/layout/target3"/>
    <dgm:cxn modelId="{3B74A5E0-5B9A-44A4-80BB-D06CB25C60D4}" type="presOf" srcId="{F6C1C9CF-9196-4087-AAAB-5101ED9FD1D4}" destId="{0F091015-8DFD-46C0-9A14-4B408A200227}" srcOrd="0" destOrd="0" presId="urn:microsoft.com/office/officeart/2005/8/layout/target3"/>
    <dgm:cxn modelId="{08975AD7-1C1B-4DFD-90A2-993F2D3617AC}" type="presOf" srcId="{8ED1FD4F-35E5-4581-A7FB-AECD3A81A3BD}" destId="{60509C10-1F15-4AC4-B777-8F2CF5F47C34}" srcOrd="1" destOrd="0" presId="urn:microsoft.com/office/officeart/2005/8/layout/target3"/>
    <dgm:cxn modelId="{966F69FF-B122-4DBB-81D0-410DA20E7AE5}" srcId="{F6C1C9CF-9196-4087-AAAB-5101ED9FD1D4}" destId="{69EB3B4B-FA49-4AD7-9703-C61A5CCA4E7C}" srcOrd="1" destOrd="0" parTransId="{7211B3BE-4FD0-4AC8-A40C-21CC08296E78}" sibTransId="{29D9C5D2-776A-44BC-9841-3CEAC14667E1}"/>
    <dgm:cxn modelId="{A3A5AFA0-9D3F-43C5-8B0A-BDA3BFBE69E6}" type="presOf" srcId="{69EB3B4B-FA49-4AD7-9703-C61A5CCA4E7C}" destId="{11617B12-3536-499F-A09E-3CC7A17C95A1}" srcOrd="1" destOrd="0" presId="urn:microsoft.com/office/officeart/2005/8/layout/target3"/>
    <dgm:cxn modelId="{E4952456-3466-4396-9A6C-23C3B0BA9BA0}" srcId="{F6C1C9CF-9196-4087-AAAB-5101ED9FD1D4}" destId="{8ED1FD4F-35E5-4581-A7FB-AECD3A81A3BD}" srcOrd="0" destOrd="0" parTransId="{E39D75B5-0AE2-4A7D-B61C-CE595350BAA9}" sibTransId="{E497E316-702F-4A5C-A168-BFB82776C705}"/>
    <dgm:cxn modelId="{0AEE5A25-5A00-436E-A054-436BCEA22E99}" type="presOf" srcId="{8ED1FD4F-35E5-4581-A7FB-AECD3A81A3BD}" destId="{D13298C0-F025-43D1-9CA2-E7CE351D9804}" srcOrd="0" destOrd="0" presId="urn:microsoft.com/office/officeart/2005/8/layout/target3"/>
    <dgm:cxn modelId="{E4E354AA-5479-4FA6-A8D8-FF590E1DBBFF}" type="presParOf" srcId="{0F091015-8DFD-46C0-9A14-4B408A200227}" destId="{C1893B17-4940-4013-BC98-DBFBDB185B2C}" srcOrd="0" destOrd="0" presId="urn:microsoft.com/office/officeart/2005/8/layout/target3"/>
    <dgm:cxn modelId="{74006243-0EE6-49F0-AC67-7565ECD13612}" type="presParOf" srcId="{0F091015-8DFD-46C0-9A14-4B408A200227}" destId="{9DE588A9-30E5-49A3-82D6-FD681011D8D8}" srcOrd="1" destOrd="0" presId="urn:microsoft.com/office/officeart/2005/8/layout/target3"/>
    <dgm:cxn modelId="{6AE4C101-B903-4793-AB78-5093F9A34243}" type="presParOf" srcId="{0F091015-8DFD-46C0-9A14-4B408A200227}" destId="{D13298C0-F025-43D1-9CA2-E7CE351D9804}" srcOrd="2" destOrd="0" presId="urn:microsoft.com/office/officeart/2005/8/layout/target3"/>
    <dgm:cxn modelId="{B508C391-32F9-4D57-8763-5C9FE4506DC8}" type="presParOf" srcId="{0F091015-8DFD-46C0-9A14-4B408A200227}" destId="{AE0332AC-FDBB-4AC3-ACFB-9A14E4B0EF71}" srcOrd="3" destOrd="0" presId="urn:microsoft.com/office/officeart/2005/8/layout/target3"/>
    <dgm:cxn modelId="{FEC52580-249B-4A38-9E7F-50670DA46AFE}" type="presParOf" srcId="{0F091015-8DFD-46C0-9A14-4B408A200227}" destId="{B7010D8E-3370-4302-8A81-3A698A95976E}" srcOrd="4" destOrd="0" presId="urn:microsoft.com/office/officeart/2005/8/layout/target3"/>
    <dgm:cxn modelId="{54A04F4F-2F84-4FFD-81FB-55E48633F017}" type="presParOf" srcId="{0F091015-8DFD-46C0-9A14-4B408A200227}" destId="{FD24CACB-CFE8-4A2B-B74F-3491F1A27564}" srcOrd="5" destOrd="0" presId="urn:microsoft.com/office/officeart/2005/8/layout/target3"/>
    <dgm:cxn modelId="{B3BC7E96-C276-4CBF-A4BD-706A0B7AC314}" type="presParOf" srcId="{0F091015-8DFD-46C0-9A14-4B408A200227}" destId="{60509C10-1F15-4AC4-B777-8F2CF5F47C34}" srcOrd="6" destOrd="0" presId="urn:microsoft.com/office/officeart/2005/8/layout/target3"/>
    <dgm:cxn modelId="{F04B6AAC-BD06-46BC-98C0-AA2E4BED5909}" type="presParOf" srcId="{0F091015-8DFD-46C0-9A14-4B408A200227}" destId="{11617B12-3536-499F-A09E-3CC7A17C95A1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63A6317-7EF3-43B6-B6C5-FFC234434DAE}" type="doc">
      <dgm:prSet loTypeId="urn:microsoft.com/office/officeart/2005/8/layout/list1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03353694-1214-428F-AF03-E8DF91558453}">
      <dgm:prSet phldrT="[Texto]" custT="1"/>
      <dgm:spPr/>
      <dgm:t>
        <a:bodyPr/>
        <a:lstStyle/>
        <a:p>
          <a:r>
            <a:rPr lang="es-MX" sz="1800" dirty="0" smtClean="0"/>
            <a:t>Portada </a:t>
          </a:r>
          <a:r>
            <a:rPr lang="es-MX" sz="1800" dirty="0" smtClean="0"/>
            <a:t>(APA).</a:t>
          </a:r>
          <a:endParaRPr lang="es-MX" sz="1800" dirty="0"/>
        </a:p>
      </dgm:t>
    </dgm:pt>
    <dgm:pt modelId="{CE0AE9CF-27B3-4E1D-97C7-0B49018734C1}" type="parTrans" cxnId="{A8E4025E-7812-4F54-BF9A-E916FAF04615}">
      <dgm:prSet/>
      <dgm:spPr/>
      <dgm:t>
        <a:bodyPr/>
        <a:lstStyle/>
        <a:p>
          <a:endParaRPr lang="es-MX" sz="4000"/>
        </a:p>
      </dgm:t>
    </dgm:pt>
    <dgm:pt modelId="{7604D7F3-DA14-411D-8F34-D700629F0468}" type="sibTrans" cxnId="{A8E4025E-7812-4F54-BF9A-E916FAF04615}">
      <dgm:prSet/>
      <dgm:spPr/>
      <dgm:t>
        <a:bodyPr/>
        <a:lstStyle/>
        <a:p>
          <a:endParaRPr lang="es-MX" sz="4000"/>
        </a:p>
      </dgm:t>
    </dgm:pt>
    <dgm:pt modelId="{1F60D33B-C04E-434C-AC0D-567845741361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sz="1800" dirty="0" smtClean="0"/>
            <a:t>1. </a:t>
          </a:r>
          <a:r>
            <a:rPr lang="es-MX" sz="1800" dirty="0" smtClean="0"/>
            <a:t>Introducción.</a:t>
          </a:r>
          <a:endParaRPr lang="es-MX" sz="1800" dirty="0"/>
        </a:p>
      </dgm:t>
    </dgm:pt>
    <dgm:pt modelId="{8D737FCD-D215-4AB7-AB75-C5EC0E087524}" type="parTrans" cxnId="{1BDD356A-D87E-40D9-BEFD-E4536B478BE8}">
      <dgm:prSet/>
      <dgm:spPr/>
      <dgm:t>
        <a:bodyPr/>
        <a:lstStyle/>
        <a:p>
          <a:endParaRPr lang="es-MX" sz="4000"/>
        </a:p>
      </dgm:t>
    </dgm:pt>
    <dgm:pt modelId="{ADDC1E8A-8BAC-41C4-A523-FA790A4DD257}" type="sibTrans" cxnId="{1BDD356A-D87E-40D9-BEFD-E4536B478BE8}">
      <dgm:prSet/>
      <dgm:spPr/>
      <dgm:t>
        <a:bodyPr/>
        <a:lstStyle/>
        <a:p>
          <a:endParaRPr lang="es-MX" sz="4000"/>
        </a:p>
      </dgm:t>
    </dgm:pt>
    <dgm:pt modelId="{8CC1E581-0887-4AFD-8E1C-350A7E575984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sz="1800" dirty="0" smtClean="0"/>
            <a:t>2. </a:t>
          </a:r>
          <a:r>
            <a:rPr lang="es-MX" sz="1800" dirty="0" smtClean="0"/>
            <a:t>Planteamiento del Problema.</a:t>
          </a:r>
          <a:endParaRPr lang="es-MX" sz="1800" dirty="0"/>
        </a:p>
      </dgm:t>
    </dgm:pt>
    <dgm:pt modelId="{84107D2B-E579-4FEC-9BA6-E8B87079CBA1}" type="parTrans" cxnId="{EA123840-582B-4CC1-B510-ED4C30DDA591}">
      <dgm:prSet/>
      <dgm:spPr/>
      <dgm:t>
        <a:bodyPr/>
        <a:lstStyle/>
        <a:p>
          <a:endParaRPr lang="es-MX" sz="4000"/>
        </a:p>
      </dgm:t>
    </dgm:pt>
    <dgm:pt modelId="{82BCB686-7D53-4487-B82C-8118842F1E6C}" type="sibTrans" cxnId="{EA123840-582B-4CC1-B510-ED4C30DDA591}">
      <dgm:prSet/>
      <dgm:spPr/>
      <dgm:t>
        <a:bodyPr/>
        <a:lstStyle/>
        <a:p>
          <a:endParaRPr lang="es-MX" sz="4000"/>
        </a:p>
      </dgm:t>
    </dgm:pt>
    <dgm:pt modelId="{182276B9-E1F8-40BA-B7E2-44E05DFEBC67}">
      <dgm:prSet phldrT="[Texto]" custT="1"/>
      <dgm:spPr/>
      <dgm:t>
        <a:bodyPr/>
        <a:lstStyle/>
        <a:p>
          <a:r>
            <a:rPr lang="es-MX" sz="1800" dirty="0" smtClean="0"/>
            <a:t>Antecedentes.</a:t>
          </a:r>
          <a:endParaRPr lang="es-MX" sz="1800" dirty="0"/>
        </a:p>
      </dgm:t>
    </dgm:pt>
    <dgm:pt modelId="{A9FABC0A-C8F6-4E62-AF3A-2E825254A003}" type="parTrans" cxnId="{3B6DA053-BDE3-4840-BEB7-3D816BBE5A0E}">
      <dgm:prSet/>
      <dgm:spPr/>
      <dgm:t>
        <a:bodyPr/>
        <a:lstStyle/>
        <a:p>
          <a:endParaRPr lang="es-MX" sz="4000"/>
        </a:p>
      </dgm:t>
    </dgm:pt>
    <dgm:pt modelId="{848364AD-4F7E-40D4-A576-3BEC78BDE856}" type="sibTrans" cxnId="{3B6DA053-BDE3-4840-BEB7-3D816BBE5A0E}">
      <dgm:prSet/>
      <dgm:spPr/>
      <dgm:t>
        <a:bodyPr/>
        <a:lstStyle/>
        <a:p>
          <a:endParaRPr lang="es-MX" sz="4000"/>
        </a:p>
      </dgm:t>
    </dgm:pt>
    <dgm:pt modelId="{9E85B0C6-3A8D-4B15-A731-840CDF11D45B}">
      <dgm:prSet phldrT="[Texto]" custT="1"/>
      <dgm:spPr/>
      <dgm:t>
        <a:bodyPr/>
        <a:lstStyle/>
        <a:p>
          <a:r>
            <a:rPr lang="es-MX" sz="1800" dirty="0" smtClean="0"/>
            <a:t>Pregunta de Investigación.</a:t>
          </a:r>
          <a:endParaRPr lang="es-MX" sz="1800" dirty="0"/>
        </a:p>
      </dgm:t>
    </dgm:pt>
    <dgm:pt modelId="{9AB9B0C3-5720-4B00-9D7C-D7B5C25854C4}" type="parTrans" cxnId="{5991DABB-864C-4A5E-B34A-C44974E89C72}">
      <dgm:prSet/>
      <dgm:spPr/>
      <dgm:t>
        <a:bodyPr/>
        <a:lstStyle/>
        <a:p>
          <a:endParaRPr lang="es-MX" sz="4000"/>
        </a:p>
      </dgm:t>
    </dgm:pt>
    <dgm:pt modelId="{B941DF53-323B-400A-A208-876785831498}" type="sibTrans" cxnId="{5991DABB-864C-4A5E-B34A-C44974E89C72}">
      <dgm:prSet/>
      <dgm:spPr/>
      <dgm:t>
        <a:bodyPr/>
        <a:lstStyle/>
        <a:p>
          <a:endParaRPr lang="es-MX" sz="4000"/>
        </a:p>
      </dgm:t>
    </dgm:pt>
    <dgm:pt modelId="{383FACB9-D89D-4219-AFF2-8C3BD1152464}">
      <dgm:prSet phldrT="[Texto]" custT="1"/>
      <dgm:spPr/>
      <dgm:t>
        <a:bodyPr/>
        <a:lstStyle/>
        <a:p>
          <a:r>
            <a:rPr lang="es-MX" sz="1800" dirty="0" smtClean="0"/>
            <a:t>Objetivo y propósito.</a:t>
          </a:r>
          <a:endParaRPr lang="es-MX" sz="1800" dirty="0"/>
        </a:p>
      </dgm:t>
    </dgm:pt>
    <dgm:pt modelId="{C6A4D7CE-FDC9-4CDC-BA5F-F2C9226D8D30}" type="parTrans" cxnId="{F3723388-CCEC-4E6A-90B1-D9306AD5C86A}">
      <dgm:prSet/>
      <dgm:spPr/>
      <dgm:t>
        <a:bodyPr/>
        <a:lstStyle/>
        <a:p>
          <a:endParaRPr lang="es-MX" sz="4000"/>
        </a:p>
      </dgm:t>
    </dgm:pt>
    <dgm:pt modelId="{7BB93422-6E11-47C8-8723-43F9B924E16D}" type="sibTrans" cxnId="{F3723388-CCEC-4E6A-90B1-D9306AD5C86A}">
      <dgm:prSet/>
      <dgm:spPr/>
      <dgm:t>
        <a:bodyPr/>
        <a:lstStyle/>
        <a:p>
          <a:endParaRPr lang="es-MX" sz="4000"/>
        </a:p>
      </dgm:t>
    </dgm:pt>
    <dgm:pt modelId="{4741BFB2-E7B7-4040-8D4A-D8169FC3D69F}">
      <dgm:prSet phldrT="[Texto]" custT="1"/>
      <dgm:spPr/>
      <dgm:t>
        <a:bodyPr/>
        <a:lstStyle/>
        <a:p>
          <a:r>
            <a:rPr lang="es-MX" sz="1800" dirty="0" smtClean="0"/>
            <a:t>Hipótesis.</a:t>
          </a:r>
          <a:endParaRPr lang="es-MX" sz="1800" dirty="0"/>
        </a:p>
      </dgm:t>
    </dgm:pt>
    <dgm:pt modelId="{B0A138C0-6231-4E37-B195-0E45B19164DC}" type="parTrans" cxnId="{1C1C6370-E565-4DFD-8FAD-DD1CDC947F4C}">
      <dgm:prSet/>
      <dgm:spPr/>
      <dgm:t>
        <a:bodyPr/>
        <a:lstStyle/>
        <a:p>
          <a:endParaRPr lang="es-MX" sz="4000"/>
        </a:p>
      </dgm:t>
    </dgm:pt>
    <dgm:pt modelId="{FBB53894-66B3-48E2-BD82-C4E89466073B}" type="sibTrans" cxnId="{1C1C6370-E565-4DFD-8FAD-DD1CDC947F4C}">
      <dgm:prSet/>
      <dgm:spPr/>
      <dgm:t>
        <a:bodyPr/>
        <a:lstStyle/>
        <a:p>
          <a:endParaRPr lang="es-MX" sz="4000"/>
        </a:p>
      </dgm:t>
    </dgm:pt>
    <dgm:pt modelId="{61948E1F-9272-4BC8-8340-85C257922662}">
      <dgm:prSet phldrT="[Texto]" custT="1"/>
      <dgm:spPr/>
      <dgm:t>
        <a:bodyPr/>
        <a:lstStyle/>
        <a:p>
          <a:r>
            <a:rPr lang="es-MX" sz="2000" b="1" dirty="0" smtClean="0"/>
            <a:t>Justificación</a:t>
          </a:r>
          <a:r>
            <a:rPr lang="es-MX" sz="1800" dirty="0" smtClean="0"/>
            <a:t>.</a:t>
          </a:r>
          <a:endParaRPr lang="es-MX" sz="1800" dirty="0"/>
        </a:p>
      </dgm:t>
    </dgm:pt>
    <dgm:pt modelId="{364B61E2-70D6-4B2E-9EE9-E9AF0193CF4B}" type="parTrans" cxnId="{A715849A-706F-4A29-852A-ED89D4B6AAD4}">
      <dgm:prSet/>
      <dgm:spPr/>
      <dgm:t>
        <a:bodyPr/>
        <a:lstStyle/>
        <a:p>
          <a:endParaRPr lang="es-MX" sz="4000"/>
        </a:p>
      </dgm:t>
    </dgm:pt>
    <dgm:pt modelId="{46BA4EBF-6F6C-467C-B3E4-0C8126BE9EE4}" type="sibTrans" cxnId="{A715849A-706F-4A29-852A-ED89D4B6AAD4}">
      <dgm:prSet/>
      <dgm:spPr/>
      <dgm:t>
        <a:bodyPr/>
        <a:lstStyle/>
        <a:p>
          <a:endParaRPr lang="es-MX" sz="4000"/>
        </a:p>
      </dgm:t>
    </dgm:pt>
    <dgm:pt modelId="{58630651-076B-411E-B241-0760D01F83F7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MX" sz="1800" dirty="0" smtClean="0"/>
            <a:t>3. </a:t>
          </a:r>
          <a:r>
            <a:rPr lang="es-MX" sz="1800" dirty="0" smtClean="0"/>
            <a:t>Índice de Marco Teórico.</a:t>
          </a:r>
          <a:endParaRPr lang="es-MX" sz="1800" dirty="0"/>
        </a:p>
      </dgm:t>
    </dgm:pt>
    <dgm:pt modelId="{32E5BF0F-6BA3-4125-8BF6-5F280D294036}" type="parTrans" cxnId="{16A40D92-6D34-4A78-BCC4-C8A043757C70}">
      <dgm:prSet/>
      <dgm:spPr/>
      <dgm:t>
        <a:bodyPr/>
        <a:lstStyle/>
        <a:p>
          <a:endParaRPr lang="es-MX" sz="4000"/>
        </a:p>
      </dgm:t>
    </dgm:pt>
    <dgm:pt modelId="{0DB0BD3E-DE4E-4BC3-8850-0660219F83F5}" type="sibTrans" cxnId="{16A40D92-6D34-4A78-BCC4-C8A043757C70}">
      <dgm:prSet/>
      <dgm:spPr/>
      <dgm:t>
        <a:bodyPr/>
        <a:lstStyle/>
        <a:p>
          <a:endParaRPr lang="es-MX" sz="4000"/>
        </a:p>
      </dgm:t>
    </dgm:pt>
    <dgm:pt modelId="{25362D35-8189-426D-A082-98E11654C612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800" dirty="0" smtClean="0"/>
            <a:t>4. </a:t>
          </a:r>
          <a:r>
            <a:rPr lang="es-MX" sz="1800" dirty="0" smtClean="0"/>
            <a:t>Propuesta Metodológica.</a:t>
          </a:r>
          <a:endParaRPr lang="es-MX" sz="1800" dirty="0"/>
        </a:p>
      </dgm:t>
    </dgm:pt>
    <dgm:pt modelId="{F826F1A7-FD2D-4BBE-8DAA-2A138336B1E1}" type="parTrans" cxnId="{FD392D07-C7AF-40A2-A43E-5AB41B0CB444}">
      <dgm:prSet/>
      <dgm:spPr/>
      <dgm:t>
        <a:bodyPr/>
        <a:lstStyle/>
        <a:p>
          <a:endParaRPr lang="es-MX" sz="4000"/>
        </a:p>
      </dgm:t>
    </dgm:pt>
    <dgm:pt modelId="{F8FBC2B2-BE42-469D-B69B-BC39AB9930FC}" type="sibTrans" cxnId="{FD392D07-C7AF-40A2-A43E-5AB41B0CB444}">
      <dgm:prSet/>
      <dgm:spPr/>
      <dgm:t>
        <a:bodyPr/>
        <a:lstStyle/>
        <a:p>
          <a:endParaRPr lang="es-MX" sz="4000"/>
        </a:p>
      </dgm:t>
    </dgm:pt>
    <dgm:pt modelId="{E566A039-6CFD-4D90-AFE1-914C38058949}">
      <dgm:prSet phldrT="[Texto]" custT="1"/>
      <dgm:spPr/>
      <dgm:t>
        <a:bodyPr/>
        <a:lstStyle/>
        <a:p>
          <a:r>
            <a:rPr lang="es-MX" sz="1800" dirty="0" smtClean="0"/>
            <a:t>5. </a:t>
          </a:r>
          <a:r>
            <a:rPr lang="es-MX" sz="1800" dirty="0" smtClean="0"/>
            <a:t>Bibliografía tentativa.</a:t>
          </a:r>
          <a:endParaRPr lang="es-MX" sz="1800" dirty="0"/>
        </a:p>
      </dgm:t>
    </dgm:pt>
    <dgm:pt modelId="{0B9BAFD4-B590-41FE-BA9A-E2FB0901022F}" type="parTrans" cxnId="{F3E006B9-981F-452E-8E23-72843C644F6E}">
      <dgm:prSet/>
      <dgm:spPr/>
      <dgm:t>
        <a:bodyPr/>
        <a:lstStyle/>
        <a:p>
          <a:endParaRPr lang="es-MX" sz="4000"/>
        </a:p>
      </dgm:t>
    </dgm:pt>
    <dgm:pt modelId="{253AEEB8-C852-4EC4-BF1A-B9F23742904D}" type="sibTrans" cxnId="{F3E006B9-981F-452E-8E23-72843C644F6E}">
      <dgm:prSet/>
      <dgm:spPr/>
      <dgm:t>
        <a:bodyPr/>
        <a:lstStyle/>
        <a:p>
          <a:endParaRPr lang="es-MX" sz="4000"/>
        </a:p>
      </dgm:t>
    </dgm:pt>
    <dgm:pt modelId="{59780B41-C494-437D-AAAC-18364E2D54B2}">
      <dgm:prSet phldrT="[Texto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1800" dirty="0" smtClean="0"/>
            <a:t>6. </a:t>
          </a:r>
          <a:r>
            <a:rPr lang="es-MX" sz="1800" dirty="0" smtClean="0"/>
            <a:t>Cronograma.</a:t>
          </a:r>
          <a:endParaRPr lang="es-MX" sz="1800" dirty="0"/>
        </a:p>
      </dgm:t>
    </dgm:pt>
    <dgm:pt modelId="{AB0A0FF7-C967-4051-BEA9-D6E54DCADFB9}" type="parTrans" cxnId="{5DB4357A-461D-496B-AAF9-A9DCA507D87A}">
      <dgm:prSet/>
      <dgm:spPr/>
      <dgm:t>
        <a:bodyPr/>
        <a:lstStyle/>
        <a:p>
          <a:endParaRPr lang="es-MX" sz="4000"/>
        </a:p>
      </dgm:t>
    </dgm:pt>
    <dgm:pt modelId="{62E4B6A4-24CD-4C1C-A161-6D4873C96EDC}" type="sibTrans" cxnId="{5DB4357A-461D-496B-AAF9-A9DCA507D87A}">
      <dgm:prSet/>
      <dgm:spPr/>
      <dgm:t>
        <a:bodyPr/>
        <a:lstStyle/>
        <a:p>
          <a:endParaRPr lang="es-MX" sz="4000"/>
        </a:p>
      </dgm:t>
    </dgm:pt>
    <dgm:pt modelId="{26E04C26-405C-44BD-8787-D97AD4CE163D}" type="pres">
      <dgm:prSet presAssocID="{A63A6317-7EF3-43B6-B6C5-FFC234434DA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7CA4FD9-2A76-4702-99B0-6BBCA20A9E05}" type="pres">
      <dgm:prSet presAssocID="{03353694-1214-428F-AF03-E8DF91558453}" presName="parentLin" presStyleCnt="0"/>
      <dgm:spPr/>
      <dgm:t>
        <a:bodyPr/>
        <a:lstStyle/>
        <a:p>
          <a:endParaRPr lang="es-MX"/>
        </a:p>
      </dgm:t>
    </dgm:pt>
    <dgm:pt modelId="{7A361EE0-3F13-4CE1-8916-5125F3E38253}" type="pres">
      <dgm:prSet presAssocID="{03353694-1214-428F-AF03-E8DF91558453}" presName="parentLeftMargin" presStyleLbl="node1" presStyleIdx="0" presStyleCnt="7"/>
      <dgm:spPr/>
      <dgm:t>
        <a:bodyPr/>
        <a:lstStyle/>
        <a:p>
          <a:endParaRPr lang="es-MX"/>
        </a:p>
      </dgm:t>
    </dgm:pt>
    <dgm:pt modelId="{03FEAEEB-BBFF-4186-B03D-D22E692092C8}" type="pres">
      <dgm:prSet presAssocID="{03353694-1214-428F-AF03-E8DF91558453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A32D976-61AB-44D2-B78F-933221E32DA7}" type="pres">
      <dgm:prSet presAssocID="{03353694-1214-428F-AF03-E8DF91558453}" presName="negativeSpace" presStyleCnt="0"/>
      <dgm:spPr/>
      <dgm:t>
        <a:bodyPr/>
        <a:lstStyle/>
        <a:p>
          <a:endParaRPr lang="es-MX"/>
        </a:p>
      </dgm:t>
    </dgm:pt>
    <dgm:pt modelId="{7D4F2FD6-03DF-46EE-B128-E8893BED6AE0}" type="pres">
      <dgm:prSet presAssocID="{03353694-1214-428F-AF03-E8DF91558453}" presName="childText" presStyleLbl="conFgAcc1" presStyleIdx="0" presStyleCnt="7" custLinFactY="-59320" custLinFactNeighborY="-1000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F1D3D81-5A2D-4BEB-AA21-4A7762447012}" type="pres">
      <dgm:prSet presAssocID="{7604D7F3-DA14-411D-8F34-D700629F0468}" presName="spaceBetweenRectangles" presStyleCnt="0"/>
      <dgm:spPr/>
      <dgm:t>
        <a:bodyPr/>
        <a:lstStyle/>
        <a:p>
          <a:endParaRPr lang="es-MX"/>
        </a:p>
      </dgm:t>
    </dgm:pt>
    <dgm:pt modelId="{D1A454FC-7C8B-49E8-B615-7BE48894B234}" type="pres">
      <dgm:prSet presAssocID="{1F60D33B-C04E-434C-AC0D-567845741361}" presName="parentLin" presStyleCnt="0"/>
      <dgm:spPr/>
      <dgm:t>
        <a:bodyPr/>
        <a:lstStyle/>
        <a:p>
          <a:endParaRPr lang="es-MX"/>
        </a:p>
      </dgm:t>
    </dgm:pt>
    <dgm:pt modelId="{74DD6AFD-A726-4170-AD6D-6C04FCEE1ACE}" type="pres">
      <dgm:prSet presAssocID="{1F60D33B-C04E-434C-AC0D-567845741361}" presName="parentLeftMargin" presStyleLbl="node1" presStyleIdx="0" presStyleCnt="7"/>
      <dgm:spPr/>
      <dgm:t>
        <a:bodyPr/>
        <a:lstStyle/>
        <a:p>
          <a:endParaRPr lang="es-MX"/>
        </a:p>
      </dgm:t>
    </dgm:pt>
    <dgm:pt modelId="{A97BAAB9-699A-4F85-B83E-CB0DD7A50C19}" type="pres">
      <dgm:prSet presAssocID="{1F60D33B-C04E-434C-AC0D-567845741361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84D3839-2B8F-4DAB-9FFB-987DCB3F4A8C}" type="pres">
      <dgm:prSet presAssocID="{1F60D33B-C04E-434C-AC0D-567845741361}" presName="negativeSpace" presStyleCnt="0"/>
      <dgm:spPr/>
      <dgm:t>
        <a:bodyPr/>
        <a:lstStyle/>
        <a:p>
          <a:endParaRPr lang="es-MX"/>
        </a:p>
      </dgm:t>
    </dgm:pt>
    <dgm:pt modelId="{E871C0CA-5891-40A8-8BCA-0779FCBDE6B0}" type="pres">
      <dgm:prSet presAssocID="{1F60D33B-C04E-434C-AC0D-567845741361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FE73D18-A4D1-4EB0-A57C-88ECFA279555}" type="pres">
      <dgm:prSet presAssocID="{ADDC1E8A-8BAC-41C4-A523-FA790A4DD257}" presName="spaceBetweenRectangles" presStyleCnt="0"/>
      <dgm:spPr/>
      <dgm:t>
        <a:bodyPr/>
        <a:lstStyle/>
        <a:p>
          <a:endParaRPr lang="es-MX"/>
        </a:p>
      </dgm:t>
    </dgm:pt>
    <dgm:pt modelId="{E63A7E0A-C706-4510-9331-284ED7F617AD}" type="pres">
      <dgm:prSet presAssocID="{8CC1E581-0887-4AFD-8E1C-350A7E575984}" presName="parentLin" presStyleCnt="0"/>
      <dgm:spPr/>
      <dgm:t>
        <a:bodyPr/>
        <a:lstStyle/>
        <a:p>
          <a:endParaRPr lang="es-MX"/>
        </a:p>
      </dgm:t>
    </dgm:pt>
    <dgm:pt modelId="{83A1D49F-1A92-4107-A7A7-2398BB552C26}" type="pres">
      <dgm:prSet presAssocID="{8CC1E581-0887-4AFD-8E1C-350A7E575984}" presName="parentLeftMargin" presStyleLbl="node1" presStyleIdx="1" presStyleCnt="7"/>
      <dgm:spPr/>
      <dgm:t>
        <a:bodyPr/>
        <a:lstStyle/>
        <a:p>
          <a:endParaRPr lang="es-MX"/>
        </a:p>
      </dgm:t>
    </dgm:pt>
    <dgm:pt modelId="{54F46A34-392B-46C2-BEE4-744DB785FD38}" type="pres">
      <dgm:prSet presAssocID="{8CC1E581-0887-4AFD-8E1C-350A7E575984}" presName="parentText" presStyleLbl="node1" presStyleIdx="2" presStyleCnt="7" custScaleX="125510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480DF4D-0648-4435-B568-D9C3A250BB83}" type="pres">
      <dgm:prSet presAssocID="{8CC1E581-0887-4AFD-8E1C-350A7E575984}" presName="negativeSpace" presStyleCnt="0"/>
      <dgm:spPr/>
      <dgm:t>
        <a:bodyPr/>
        <a:lstStyle/>
        <a:p>
          <a:endParaRPr lang="es-MX"/>
        </a:p>
      </dgm:t>
    </dgm:pt>
    <dgm:pt modelId="{DE180F5E-1034-4465-A920-92D018421950}" type="pres">
      <dgm:prSet presAssocID="{8CC1E581-0887-4AFD-8E1C-350A7E575984}" presName="childText" presStyleLbl="conFgAcc1" presStyleIdx="2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A43B301-3B01-4D3F-A2B4-60CCDBDD7E2A}" type="pres">
      <dgm:prSet presAssocID="{82BCB686-7D53-4487-B82C-8118842F1E6C}" presName="spaceBetweenRectangles" presStyleCnt="0"/>
      <dgm:spPr/>
      <dgm:t>
        <a:bodyPr/>
        <a:lstStyle/>
        <a:p>
          <a:endParaRPr lang="es-MX"/>
        </a:p>
      </dgm:t>
    </dgm:pt>
    <dgm:pt modelId="{195D7846-FAAC-4868-9ED9-C862D01BCDA7}" type="pres">
      <dgm:prSet presAssocID="{58630651-076B-411E-B241-0760D01F83F7}" presName="parentLin" presStyleCnt="0"/>
      <dgm:spPr/>
      <dgm:t>
        <a:bodyPr/>
        <a:lstStyle/>
        <a:p>
          <a:endParaRPr lang="es-MX"/>
        </a:p>
      </dgm:t>
    </dgm:pt>
    <dgm:pt modelId="{F7B987C1-610C-4189-B90C-BE5F6D6591CB}" type="pres">
      <dgm:prSet presAssocID="{58630651-076B-411E-B241-0760D01F83F7}" presName="parentLeftMargin" presStyleLbl="node1" presStyleIdx="2" presStyleCnt="7"/>
      <dgm:spPr/>
      <dgm:t>
        <a:bodyPr/>
        <a:lstStyle/>
        <a:p>
          <a:endParaRPr lang="es-MX"/>
        </a:p>
      </dgm:t>
    </dgm:pt>
    <dgm:pt modelId="{10FE88CF-6048-4AC4-811B-1539E66B6305}" type="pres">
      <dgm:prSet presAssocID="{58630651-076B-411E-B241-0760D01F83F7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5E06849-3CB9-4421-93BD-B10EC040A027}" type="pres">
      <dgm:prSet presAssocID="{58630651-076B-411E-B241-0760D01F83F7}" presName="negativeSpace" presStyleCnt="0"/>
      <dgm:spPr/>
      <dgm:t>
        <a:bodyPr/>
        <a:lstStyle/>
        <a:p>
          <a:endParaRPr lang="es-MX"/>
        </a:p>
      </dgm:t>
    </dgm:pt>
    <dgm:pt modelId="{407454CD-F45A-43CD-8A04-F440C19A51F5}" type="pres">
      <dgm:prSet presAssocID="{58630651-076B-411E-B241-0760D01F83F7}" presName="childText" presStyleLbl="conFgAcc1" presStyleIdx="3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90AFAFE-6EEA-4FDF-8EE6-54239CC87D8D}" type="pres">
      <dgm:prSet presAssocID="{0DB0BD3E-DE4E-4BC3-8850-0660219F83F5}" presName="spaceBetweenRectangles" presStyleCnt="0"/>
      <dgm:spPr/>
      <dgm:t>
        <a:bodyPr/>
        <a:lstStyle/>
        <a:p>
          <a:endParaRPr lang="es-MX"/>
        </a:p>
      </dgm:t>
    </dgm:pt>
    <dgm:pt modelId="{421DE442-1982-4491-B869-4405CB268EAF}" type="pres">
      <dgm:prSet presAssocID="{25362D35-8189-426D-A082-98E11654C612}" presName="parentLin" presStyleCnt="0"/>
      <dgm:spPr/>
      <dgm:t>
        <a:bodyPr/>
        <a:lstStyle/>
        <a:p>
          <a:endParaRPr lang="es-MX"/>
        </a:p>
      </dgm:t>
    </dgm:pt>
    <dgm:pt modelId="{5DF98AA6-2FB7-4F90-B94B-F8E0ED7F087D}" type="pres">
      <dgm:prSet presAssocID="{25362D35-8189-426D-A082-98E11654C612}" presName="parentLeftMargin" presStyleLbl="node1" presStyleIdx="3" presStyleCnt="7"/>
      <dgm:spPr/>
      <dgm:t>
        <a:bodyPr/>
        <a:lstStyle/>
        <a:p>
          <a:endParaRPr lang="es-MX"/>
        </a:p>
      </dgm:t>
    </dgm:pt>
    <dgm:pt modelId="{5147DB87-DB89-449D-9636-293FDE37486A}" type="pres">
      <dgm:prSet presAssocID="{25362D35-8189-426D-A082-98E11654C612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A84CC5F-FC8B-4B82-9B5D-D6A85FE7970E}" type="pres">
      <dgm:prSet presAssocID="{25362D35-8189-426D-A082-98E11654C612}" presName="negativeSpace" presStyleCnt="0"/>
      <dgm:spPr/>
      <dgm:t>
        <a:bodyPr/>
        <a:lstStyle/>
        <a:p>
          <a:endParaRPr lang="es-MX"/>
        </a:p>
      </dgm:t>
    </dgm:pt>
    <dgm:pt modelId="{D68826FE-C8FC-4BF8-AA16-96A955C90609}" type="pres">
      <dgm:prSet presAssocID="{25362D35-8189-426D-A082-98E11654C612}" presName="childText" presStyleLbl="conFgAcc1" presStyleIdx="4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B346B51-B9EE-483E-9BB0-BEC2FA0FFB14}" type="pres">
      <dgm:prSet presAssocID="{F8FBC2B2-BE42-469D-B69B-BC39AB9930FC}" presName="spaceBetweenRectangles" presStyleCnt="0"/>
      <dgm:spPr/>
      <dgm:t>
        <a:bodyPr/>
        <a:lstStyle/>
        <a:p>
          <a:endParaRPr lang="es-MX"/>
        </a:p>
      </dgm:t>
    </dgm:pt>
    <dgm:pt modelId="{DF02AE5F-95C5-4E0A-B8A6-856D659914AE}" type="pres">
      <dgm:prSet presAssocID="{E566A039-6CFD-4D90-AFE1-914C38058949}" presName="parentLin" presStyleCnt="0"/>
      <dgm:spPr/>
      <dgm:t>
        <a:bodyPr/>
        <a:lstStyle/>
        <a:p>
          <a:endParaRPr lang="es-MX"/>
        </a:p>
      </dgm:t>
    </dgm:pt>
    <dgm:pt modelId="{88CF8F48-A315-4FE3-888B-D5655FE12ABC}" type="pres">
      <dgm:prSet presAssocID="{E566A039-6CFD-4D90-AFE1-914C38058949}" presName="parentLeftMargin" presStyleLbl="node1" presStyleIdx="4" presStyleCnt="7"/>
      <dgm:spPr/>
      <dgm:t>
        <a:bodyPr/>
        <a:lstStyle/>
        <a:p>
          <a:endParaRPr lang="es-MX"/>
        </a:p>
      </dgm:t>
    </dgm:pt>
    <dgm:pt modelId="{FCED0DCA-CC63-4995-9C68-396DEFC9728C}" type="pres">
      <dgm:prSet presAssocID="{E566A039-6CFD-4D90-AFE1-914C38058949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2939958-B8C7-4123-B3A1-F91FD219855F}" type="pres">
      <dgm:prSet presAssocID="{E566A039-6CFD-4D90-AFE1-914C38058949}" presName="negativeSpace" presStyleCnt="0"/>
      <dgm:spPr/>
      <dgm:t>
        <a:bodyPr/>
        <a:lstStyle/>
        <a:p>
          <a:endParaRPr lang="es-MX"/>
        </a:p>
      </dgm:t>
    </dgm:pt>
    <dgm:pt modelId="{3F268D02-20DE-422B-AE1A-013DDBE69E97}" type="pres">
      <dgm:prSet presAssocID="{E566A039-6CFD-4D90-AFE1-914C38058949}" presName="childText" presStyleLbl="conFgAcc1" presStyleIdx="5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33BD646-A664-445A-AF54-87AED8A82A08}" type="pres">
      <dgm:prSet presAssocID="{253AEEB8-C852-4EC4-BF1A-B9F23742904D}" presName="spaceBetweenRectangles" presStyleCnt="0"/>
      <dgm:spPr/>
      <dgm:t>
        <a:bodyPr/>
        <a:lstStyle/>
        <a:p>
          <a:endParaRPr lang="es-MX"/>
        </a:p>
      </dgm:t>
    </dgm:pt>
    <dgm:pt modelId="{8FA3809D-8506-4F60-B8C9-941AAC2251E4}" type="pres">
      <dgm:prSet presAssocID="{59780B41-C494-437D-AAAC-18364E2D54B2}" presName="parentLin" presStyleCnt="0"/>
      <dgm:spPr/>
      <dgm:t>
        <a:bodyPr/>
        <a:lstStyle/>
        <a:p>
          <a:endParaRPr lang="es-MX"/>
        </a:p>
      </dgm:t>
    </dgm:pt>
    <dgm:pt modelId="{13671DFA-0441-48CF-B332-09CC277B1B9C}" type="pres">
      <dgm:prSet presAssocID="{59780B41-C494-437D-AAAC-18364E2D54B2}" presName="parentLeftMargin" presStyleLbl="node1" presStyleIdx="5" presStyleCnt="7"/>
      <dgm:spPr/>
      <dgm:t>
        <a:bodyPr/>
        <a:lstStyle/>
        <a:p>
          <a:endParaRPr lang="es-MX"/>
        </a:p>
      </dgm:t>
    </dgm:pt>
    <dgm:pt modelId="{6423A8E8-C952-43D4-8F73-E996BCF20A87}" type="pres">
      <dgm:prSet presAssocID="{59780B41-C494-437D-AAAC-18364E2D54B2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AC74F6F-D098-4E56-995D-938AAF32751D}" type="pres">
      <dgm:prSet presAssocID="{59780B41-C494-437D-AAAC-18364E2D54B2}" presName="negativeSpace" presStyleCnt="0"/>
      <dgm:spPr/>
      <dgm:t>
        <a:bodyPr/>
        <a:lstStyle/>
        <a:p>
          <a:endParaRPr lang="es-MX"/>
        </a:p>
      </dgm:t>
    </dgm:pt>
    <dgm:pt modelId="{B86353CA-9665-4F9D-876C-872124BB1FEC}" type="pres">
      <dgm:prSet presAssocID="{59780B41-C494-437D-AAAC-18364E2D54B2}" presName="childText" presStyleLbl="conFgAcc1" presStyleIdx="6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C831C0AC-D1F3-4BA3-A848-E0E6160334C9}" type="presOf" srcId="{E566A039-6CFD-4D90-AFE1-914C38058949}" destId="{FCED0DCA-CC63-4995-9C68-396DEFC9728C}" srcOrd="1" destOrd="0" presId="urn:microsoft.com/office/officeart/2005/8/layout/list1"/>
    <dgm:cxn modelId="{1C1C6370-E565-4DFD-8FAD-DD1CDC947F4C}" srcId="{8CC1E581-0887-4AFD-8E1C-350A7E575984}" destId="{4741BFB2-E7B7-4040-8D4A-D8169FC3D69F}" srcOrd="3" destOrd="0" parTransId="{B0A138C0-6231-4E37-B195-0E45B19164DC}" sibTransId="{FBB53894-66B3-48E2-BD82-C4E89466073B}"/>
    <dgm:cxn modelId="{9AF19AE8-CB53-453C-A37A-9E5ACE40F03C}" type="presOf" srcId="{03353694-1214-428F-AF03-E8DF91558453}" destId="{03FEAEEB-BBFF-4186-B03D-D22E692092C8}" srcOrd="1" destOrd="0" presId="urn:microsoft.com/office/officeart/2005/8/layout/list1"/>
    <dgm:cxn modelId="{A715849A-706F-4A29-852A-ED89D4B6AAD4}" srcId="{8CC1E581-0887-4AFD-8E1C-350A7E575984}" destId="{61948E1F-9272-4BC8-8340-85C257922662}" srcOrd="4" destOrd="0" parTransId="{364B61E2-70D6-4B2E-9EE9-E9AF0193CF4B}" sibTransId="{46BA4EBF-6F6C-467C-B3E4-0C8126BE9EE4}"/>
    <dgm:cxn modelId="{732F322A-1398-4CD1-8A97-3F9C3245038C}" type="presOf" srcId="{58630651-076B-411E-B241-0760D01F83F7}" destId="{10FE88CF-6048-4AC4-811B-1539E66B6305}" srcOrd="1" destOrd="0" presId="urn:microsoft.com/office/officeart/2005/8/layout/list1"/>
    <dgm:cxn modelId="{7D11FF2B-AAAD-490C-AF4E-BF3B9BA83359}" type="presOf" srcId="{59780B41-C494-437D-AAAC-18364E2D54B2}" destId="{6423A8E8-C952-43D4-8F73-E996BCF20A87}" srcOrd="1" destOrd="0" presId="urn:microsoft.com/office/officeart/2005/8/layout/list1"/>
    <dgm:cxn modelId="{16A40D92-6D34-4A78-BCC4-C8A043757C70}" srcId="{A63A6317-7EF3-43B6-B6C5-FFC234434DAE}" destId="{58630651-076B-411E-B241-0760D01F83F7}" srcOrd="3" destOrd="0" parTransId="{32E5BF0F-6BA3-4125-8BF6-5F280D294036}" sibTransId="{0DB0BD3E-DE4E-4BC3-8850-0660219F83F5}"/>
    <dgm:cxn modelId="{1C5B5437-A428-42C3-86B7-6B168A568F10}" type="presOf" srcId="{59780B41-C494-437D-AAAC-18364E2D54B2}" destId="{13671DFA-0441-48CF-B332-09CC277B1B9C}" srcOrd="0" destOrd="0" presId="urn:microsoft.com/office/officeart/2005/8/layout/list1"/>
    <dgm:cxn modelId="{7F324686-5DE3-4953-9CA2-AA6A39A13499}" type="presOf" srcId="{383FACB9-D89D-4219-AFF2-8C3BD1152464}" destId="{DE180F5E-1034-4465-A920-92D018421950}" srcOrd="0" destOrd="2" presId="urn:microsoft.com/office/officeart/2005/8/layout/list1"/>
    <dgm:cxn modelId="{1BDD356A-D87E-40D9-BEFD-E4536B478BE8}" srcId="{A63A6317-7EF3-43B6-B6C5-FFC234434DAE}" destId="{1F60D33B-C04E-434C-AC0D-567845741361}" srcOrd="1" destOrd="0" parTransId="{8D737FCD-D215-4AB7-AB75-C5EC0E087524}" sibTransId="{ADDC1E8A-8BAC-41C4-A523-FA790A4DD257}"/>
    <dgm:cxn modelId="{F97E9C9C-D216-4BE3-9212-EF0ED399B9D0}" type="presOf" srcId="{8CC1E581-0887-4AFD-8E1C-350A7E575984}" destId="{54F46A34-392B-46C2-BEE4-744DB785FD38}" srcOrd="1" destOrd="0" presId="urn:microsoft.com/office/officeart/2005/8/layout/list1"/>
    <dgm:cxn modelId="{181D4448-07C3-4291-9026-7165F85713DD}" type="presOf" srcId="{58630651-076B-411E-B241-0760D01F83F7}" destId="{F7B987C1-610C-4189-B90C-BE5F6D6591CB}" srcOrd="0" destOrd="0" presId="urn:microsoft.com/office/officeart/2005/8/layout/list1"/>
    <dgm:cxn modelId="{C9C281BE-ED3F-4D80-87CC-E0A956CB78C1}" type="presOf" srcId="{9E85B0C6-3A8D-4B15-A731-840CDF11D45B}" destId="{DE180F5E-1034-4465-A920-92D018421950}" srcOrd="0" destOrd="1" presId="urn:microsoft.com/office/officeart/2005/8/layout/list1"/>
    <dgm:cxn modelId="{20D572D0-553F-42ED-902B-410838EE5F8C}" type="presOf" srcId="{61948E1F-9272-4BC8-8340-85C257922662}" destId="{DE180F5E-1034-4465-A920-92D018421950}" srcOrd="0" destOrd="4" presId="urn:microsoft.com/office/officeart/2005/8/layout/list1"/>
    <dgm:cxn modelId="{5991DABB-864C-4A5E-B34A-C44974E89C72}" srcId="{8CC1E581-0887-4AFD-8E1C-350A7E575984}" destId="{9E85B0C6-3A8D-4B15-A731-840CDF11D45B}" srcOrd="1" destOrd="0" parTransId="{9AB9B0C3-5720-4B00-9D7C-D7B5C25854C4}" sibTransId="{B941DF53-323B-400A-A208-876785831498}"/>
    <dgm:cxn modelId="{C1760D3F-F928-4BC0-B476-81D5D1638EA0}" type="presOf" srcId="{4741BFB2-E7B7-4040-8D4A-D8169FC3D69F}" destId="{DE180F5E-1034-4465-A920-92D018421950}" srcOrd="0" destOrd="3" presId="urn:microsoft.com/office/officeart/2005/8/layout/list1"/>
    <dgm:cxn modelId="{E2F54161-2006-4484-B4D2-FF446BFE06F3}" type="presOf" srcId="{1F60D33B-C04E-434C-AC0D-567845741361}" destId="{74DD6AFD-A726-4170-AD6D-6C04FCEE1ACE}" srcOrd="0" destOrd="0" presId="urn:microsoft.com/office/officeart/2005/8/layout/list1"/>
    <dgm:cxn modelId="{BE74D44D-2940-418C-9595-E70C2E2C13F8}" type="presOf" srcId="{25362D35-8189-426D-A082-98E11654C612}" destId="{5147DB87-DB89-449D-9636-293FDE37486A}" srcOrd="1" destOrd="0" presId="urn:microsoft.com/office/officeart/2005/8/layout/list1"/>
    <dgm:cxn modelId="{FD392D07-C7AF-40A2-A43E-5AB41B0CB444}" srcId="{A63A6317-7EF3-43B6-B6C5-FFC234434DAE}" destId="{25362D35-8189-426D-A082-98E11654C612}" srcOrd="4" destOrd="0" parTransId="{F826F1A7-FD2D-4BBE-8DAA-2A138336B1E1}" sibTransId="{F8FBC2B2-BE42-469D-B69B-BC39AB9930FC}"/>
    <dgm:cxn modelId="{CEC0E905-8D1C-4DDA-8D05-689CEC2F0BBC}" type="presOf" srcId="{1F60D33B-C04E-434C-AC0D-567845741361}" destId="{A97BAAB9-699A-4F85-B83E-CB0DD7A50C19}" srcOrd="1" destOrd="0" presId="urn:microsoft.com/office/officeart/2005/8/layout/list1"/>
    <dgm:cxn modelId="{AE9E0A1D-C696-42C5-9322-7B5A222C99DE}" type="presOf" srcId="{8CC1E581-0887-4AFD-8E1C-350A7E575984}" destId="{83A1D49F-1A92-4107-A7A7-2398BB552C26}" srcOrd="0" destOrd="0" presId="urn:microsoft.com/office/officeart/2005/8/layout/list1"/>
    <dgm:cxn modelId="{A8E4025E-7812-4F54-BF9A-E916FAF04615}" srcId="{A63A6317-7EF3-43B6-B6C5-FFC234434DAE}" destId="{03353694-1214-428F-AF03-E8DF91558453}" srcOrd="0" destOrd="0" parTransId="{CE0AE9CF-27B3-4E1D-97C7-0B49018734C1}" sibTransId="{7604D7F3-DA14-411D-8F34-D700629F0468}"/>
    <dgm:cxn modelId="{EA123840-582B-4CC1-B510-ED4C30DDA591}" srcId="{A63A6317-7EF3-43B6-B6C5-FFC234434DAE}" destId="{8CC1E581-0887-4AFD-8E1C-350A7E575984}" srcOrd="2" destOrd="0" parTransId="{84107D2B-E579-4FEC-9BA6-E8B87079CBA1}" sibTransId="{82BCB686-7D53-4487-B82C-8118842F1E6C}"/>
    <dgm:cxn modelId="{F744FF60-88F2-4400-A58C-FEB082F9A247}" type="presOf" srcId="{E566A039-6CFD-4D90-AFE1-914C38058949}" destId="{88CF8F48-A315-4FE3-888B-D5655FE12ABC}" srcOrd="0" destOrd="0" presId="urn:microsoft.com/office/officeart/2005/8/layout/list1"/>
    <dgm:cxn modelId="{F3723388-CCEC-4E6A-90B1-D9306AD5C86A}" srcId="{8CC1E581-0887-4AFD-8E1C-350A7E575984}" destId="{383FACB9-D89D-4219-AFF2-8C3BD1152464}" srcOrd="2" destOrd="0" parTransId="{C6A4D7CE-FDC9-4CDC-BA5F-F2C9226D8D30}" sibTransId="{7BB93422-6E11-47C8-8723-43F9B924E16D}"/>
    <dgm:cxn modelId="{5DB4357A-461D-496B-AAF9-A9DCA507D87A}" srcId="{A63A6317-7EF3-43B6-B6C5-FFC234434DAE}" destId="{59780B41-C494-437D-AAAC-18364E2D54B2}" srcOrd="6" destOrd="0" parTransId="{AB0A0FF7-C967-4051-BEA9-D6E54DCADFB9}" sibTransId="{62E4B6A4-24CD-4C1C-A161-6D4873C96EDC}"/>
    <dgm:cxn modelId="{37D813AE-40E3-4AE4-B367-D7FBB0EE9109}" type="presOf" srcId="{25362D35-8189-426D-A082-98E11654C612}" destId="{5DF98AA6-2FB7-4F90-B94B-F8E0ED7F087D}" srcOrd="0" destOrd="0" presId="urn:microsoft.com/office/officeart/2005/8/layout/list1"/>
    <dgm:cxn modelId="{108B99A5-89DD-4F1E-9CAD-E54DB23E28ED}" type="presOf" srcId="{A63A6317-7EF3-43B6-B6C5-FFC234434DAE}" destId="{26E04C26-405C-44BD-8787-D97AD4CE163D}" srcOrd="0" destOrd="0" presId="urn:microsoft.com/office/officeart/2005/8/layout/list1"/>
    <dgm:cxn modelId="{3B6DA053-BDE3-4840-BEB7-3D816BBE5A0E}" srcId="{8CC1E581-0887-4AFD-8E1C-350A7E575984}" destId="{182276B9-E1F8-40BA-B7E2-44E05DFEBC67}" srcOrd="0" destOrd="0" parTransId="{A9FABC0A-C8F6-4E62-AF3A-2E825254A003}" sibTransId="{848364AD-4F7E-40D4-A576-3BEC78BDE856}"/>
    <dgm:cxn modelId="{66A2722E-B642-44C9-8BE3-A2EB049F8924}" type="presOf" srcId="{182276B9-E1F8-40BA-B7E2-44E05DFEBC67}" destId="{DE180F5E-1034-4465-A920-92D018421950}" srcOrd="0" destOrd="0" presId="urn:microsoft.com/office/officeart/2005/8/layout/list1"/>
    <dgm:cxn modelId="{F3E006B9-981F-452E-8E23-72843C644F6E}" srcId="{A63A6317-7EF3-43B6-B6C5-FFC234434DAE}" destId="{E566A039-6CFD-4D90-AFE1-914C38058949}" srcOrd="5" destOrd="0" parTransId="{0B9BAFD4-B590-41FE-BA9A-E2FB0901022F}" sibTransId="{253AEEB8-C852-4EC4-BF1A-B9F23742904D}"/>
    <dgm:cxn modelId="{326B5FDE-8AED-4A3C-8DEC-EDEA3999EA4E}" type="presOf" srcId="{03353694-1214-428F-AF03-E8DF91558453}" destId="{7A361EE0-3F13-4CE1-8916-5125F3E38253}" srcOrd="0" destOrd="0" presId="urn:microsoft.com/office/officeart/2005/8/layout/list1"/>
    <dgm:cxn modelId="{13B42B26-BCF4-43F3-A478-4FA96AEC46A5}" type="presParOf" srcId="{26E04C26-405C-44BD-8787-D97AD4CE163D}" destId="{E7CA4FD9-2A76-4702-99B0-6BBCA20A9E05}" srcOrd="0" destOrd="0" presId="urn:microsoft.com/office/officeart/2005/8/layout/list1"/>
    <dgm:cxn modelId="{58B74A5B-D806-43E6-9BAD-945E01F26D4B}" type="presParOf" srcId="{E7CA4FD9-2A76-4702-99B0-6BBCA20A9E05}" destId="{7A361EE0-3F13-4CE1-8916-5125F3E38253}" srcOrd="0" destOrd="0" presId="urn:microsoft.com/office/officeart/2005/8/layout/list1"/>
    <dgm:cxn modelId="{1FDF7D13-E6F1-4FE3-A8AB-E45AA9156C9A}" type="presParOf" srcId="{E7CA4FD9-2A76-4702-99B0-6BBCA20A9E05}" destId="{03FEAEEB-BBFF-4186-B03D-D22E692092C8}" srcOrd="1" destOrd="0" presId="urn:microsoft.com/office/officeart/2005/8/layout/list1"/>
    <dgm:cxn modelId="{8CD1870C-F801-4A9D-99BD-6493CCF14D1D}" type="presParOf" srcId="{26E04C26-405C-44BD-8787-D97AD4CE163D}" destId="{9A32D976-61AB-44D2-B78F-933221E32DA7}" srcOrd="1" destOrd="0" presId="urn:microsoft.com/office/officeart/2005/8/layout/list1"/>
    <dgm:cxn modelId="{540E8B32-8E90-4D26-A3FD-1441289BE65F}" type="presParOf" srcId="{26E04C26-405C-44BD-8787-D97AD4CE163D}" destId="{7D4F2FD6-03DF-46EE-B128-E8893BED6AE0}" srcOrd="2" destOrd="0" presId="urn:microsoft.com/office/officeart/2005/8/layout/list1"/>
    <dgm:cxn modelId="{3B0BC098-4169-4131-B814-1A86FDFCEEC2}" type="presParOf" srcId="{26E04C26-405C-44BD-8787-D97AD4CE163D}" destId="{BF1D3D81-5A2D-4BEB-AA21-4A7762447012}" srcOrd="3" destOrd="0" presId="urn:microsoft.com/office/officeart/2005/8/layout/list1"/>
    <dgm:cxn modelId="{7194545C-2800-4858-A742-631A07DD1924}" type="presParOf" srcId="{26E04C26-405C-44BD-8787-D97AD4CE163D}" destId="{D1A454FC-7C8B-49E8-B615-7BE48894B234}" srcOrd="4" destOrd="0" presId="urn:microsoft.com/office/officeart/2005/8/layout/list1"/>
    <dgm:cxn modelId="{4D2CB289-8362-469E-90DE-FFDFADF61C94}" type="presParOf" srcId="{D1A454FC-7C8B-49E8-B615-7BE48894B234}" destId="{74DD6AFD-A726-4170-AD6D-6C04FCEE1ACE}" srcOrd="0" destOrd="0" presId="urn:microsoft.com/office/officeart/2005/8/layout/list1"/>
    <dgm:cxn modelId="{8F801023-1FC3-43E0-8EFB-17E2E90BA206}" type="presParOf" srcId="{D1A454FC-7C8B-49E8-B615-7BE48894B234}" destId="{A97BAAB9-699A-4F85-B83E-CB0DD7A50C19}" srcOrd="1" destOrd="0" presId="urn:microsoft.com/office/officeart/2005/8/layout/list1"/>
    <dgm:cxn modelId="{F1B27861-1459-4CE2-AF1A-E3908FAEF08A}" type="presParOf" srcId="{26E04C26-405C-44BD-8787-D97AD4CE163D}" destId="{F84D3839-2B8F-4DAB-9FFB-987DCB3F4A8C}" srcOrd="5" destOrd="0" presId="urn:microsoft.com/office/officeart/2005/8/layout/list1"/>
    <dgm:cxn modelId="{CCABBEB1-88E1-483C-903A-D8145E579D79}" type="presParOf" srcId="{26E04C26-405C-44BD-8787-D97AD4CE163D}" destId="{E871C0CA-5891-40A8-8BCA-0779FCBDE6B0}" srcOrd="6" destOrd="0" presId="urn:microsoft.com/office/officeart/2005/8/layout/list1"/>
    <dgm:cxn modelId="{CDB16FF7-E11E-4EC4-BEAA-EC08F5923DE1}" type="presParOf" srcId="{26E04C26-405C-44BD-8787-D97AD4CE163D}" destId="{9FE73D18-A4D1-4EB0-A57C-88ECFA279555}" srcOrd="7" destOrd="0" presId="urn:microsoft.com/office/officeart/2005/8/layout/list1"/>
    <dgm:cxn modelId="{581E7C3A-0CB0-4D32-930D-0464B71C7364}" type="presParOf" srcId="{26E04C26-405C-44BD-8787-D97AD4CE163D}" destId="{E63A7E0A-C706-4510-9331-284ED7F617AD}" srcOrd="8" destOrd="0" presId="urn:microsoft.com/office/officeart/2005/8/layout/list1"/>
    <dgm:cxn modelId="{A344537C-5403-48FB-ACB5-85512684C8EC}" type="presParOf" srcId="{E63A7E0A-C706-4510-9331-284ED7F617AD}" destId="{83A1D49F-1A92-4107-A7A7-2398BB552C26}" srcOrd="0" destOrd="0" presId="urn:microsoft.com/office/officeart/2005/8/layout/list1"/>
    <dgm:cxn modelId="{DD42BFAA-369C-44DF-9905-C0E7F92B2ECF}" type="presParOf" srcId="{E63A7E0A-C706-4510-9331-284ED7F617AD}" destId="{54F46A34-392B-46C2-BEE4-744DB785FD38}" srcOrd="1" destOrd="0" presId="urn:microsoft.com/office/officeart/2005/8/layout/list1"/>
    <dgm:cxn modelId="{45E8CEE1-4986-40A8-A089-71D840223908}" type="presParOf" srcId="{26E04C26-405C-44BD-8787-D97AD4CE163D}" destId="{4480DF4D-0648-4435-B568-D9C3A250BB83}" srcOrd="9" destOrd="0" presId="urn:microsoft.com/office/officeart/2005/8/layout/list1"/>
    <dgm:cxn modelId="{758D05D5-11AC-4349-A4AD-82AED1A48C3E}" type="presParOf" srcId="{26E04C26-405C-44BD-8787-D97AD4CE163D}" destId="{DE180F5E-1034-4465-A920-92D018421950}" srcOrd="10" destOrd="0" presId="urn:microsoft.com/office/officeart/2005/8/layout/list1"/>
    <dgm:cxn modelId="{CC7E9B80-EC56-40D8-B3D8-21712D0007A5}" type="presParOf" srcId="{26E04C26-405C-44BD-8787-D97AD4CE163D}" destId="{AA43B301-3B01-4D3F-A2B4-60CCDBDD7E2A}" srcOrd="11" destOrd="0" presId="urn:microsoft.com/office/officeart/2005/8/layout/list1"/>
    <dgm:cxn modelId="{D8AD08BA-B3E0-4D72-8254-BDBBD90B19DA}" type="presParOf" srcId="{26E04C26-405C-44BD-8787-D97AD4CE163D}" destId="{195D7846-FAAC-4868-9ED9-C862D01BCDA7}" srcOrd="12" destOrd="0" presId="urn:microsoft.com/office/officeart/2005/8/layout/list1"/>
    <dgm:cxn modelId="{B11E484F-45AC-46BA-8EE0-D90391E355C0}" type="presParOf" srcId="{195D7846-FAAC-4868-9ED9-C862D01BCDA7}" destId="{F7B987C1-610C-4189-B90C-BE5F6D6591CB}" srcOrd="0" destOrd="0" presId="urn:microsoft.com/office/officeart/2005/8/layout/list1"/>
    <dgm:cxn modelId="{9E7DFCD3-1CA7-4CCB-9E4A-420ED67E9B3D}" type="presParOf" srcId="{195D7846-FAAC-4868-9ED9-C862D01BCDA7}" destId="{10FE88CF-6048-4AC4-811B-1539E66B6305}" srcOrd="1" destOrd="0" presId="urn:microsoft.com/office/officeart/2005/8/layout/list1"/>
    <dgm:cxn modelId="{03C904A3-787C-46F4-B17D-19A0156973E4}" type="presParOf" srcId="{26E04C26-405C-44BD-8787-D97AD4CE163D}" destId="{F5E06849-3CB9-4421-93BD-B10EC040A027}" srcOrd="13" destOrd="0" presId="urn:microsoft.com/office/officeart/2005/8/layout/list1"/>
    <dgm:cxn modelId="{1A63E0DF-C0D6-45EE-90E0-E6EB76151B8F}" type="presParOf" srcId="{26E04C26-405C-44BD-8787-D97AD4CE163D}" destId="{407454CD-F45A-43CD-8A04-F440C19A51F5}" srcOrd="14" destOrd="0" presId="urn:microsoft.com/office/officeart/2005/8/layout/list1"/>
    <dgm:cxn modelId="{C9F9971C-DAFF-44D2-975E-458FE432EAAB}" type="presParOf" srcId="{26E04C26-405C-44BD-8787-D97AD4CE163D}" destId="{390AFAFE-6EEA-4FDF-8EE6-54239CC87D8D}" srcOrd="15" destOrd="0" presId="urn:microsoft.com/office/officeart/2005/8/layout/list1"/>
    <dgm:cxn modelId="{FCC71930-35B4-4567-8E1D-0BEC40F2D8AE}" type="presParOf" srcId="{26E04C26-405C-44BD-8787-D97AD4CE163D}" destId="{421DE442-1982-4491-B869-4405CB268EAF}" srcOrd="16" destOrd="0" presId="urn:microsoft.com/office/officeart/2005/8/layout/list1"/>
    <dgm:cxn modelId="{8ACE02A7-6FCE-4A2A-8CB5-C8B1CF6A6177}" type="presParOf" srcId="{421DE442-1982-4491-B869-4405CB268EAF}" destId="{5DF98AA6-2FB7-4F90-B94B-F8E0ED7F087D}" srcOrd="0" destOrd="0" presId="urn:microsoft.com/office/officeart/2005/8/layout/list1"/>
    <dgm:cxn modelId="{4E21FB73-BDB2-42D2-B291-98A77713A808}" type="presParOf" srcId="{421DE442-1982-4491-B869-4405CB268EAF}" destId="{5147DB87-DB89-449D-9636-293FDE37486A}" srcOrd="1" destOrd="0" presId="urn:microsoft.com/office/officeart/2005/8/layout/list1"/>
    <dgm:cxn modelId="{1DCEAB85-AB0F-45E1-BF37-218F42295539}" type="presParOf" srcId="{26E04C26-405C-44BD-8787-D97AD4CE163D}" destId="{EA84CC5F-FC8B-4B82-9B5D-D6A85FE7970E}" srcOrd="17" destOrd="0" presId="urn:microsoft.com/office/officeart/2005/8/layout/list1"/>
    <dgm:cxn modelId="{FD5A3FDF-6CD1-47AA-86BD-75FB3F8E9967}" type="presParOf" srcId="{26E04C26-405C-44BD-8787-D97AD4CE163D}" destId="{D68826FE-C8FC-4BF8-AA16-96A955C90609}" srcOrd="18" destOrd="0" presId="urn:microsoft.com/office/officeart/2005/8/layout/list1"/>
    <dgm:cxn modelId="{F2BE88F1-5D7B-4C1A-92BD-A5D7ED37596B}" type="presParOf" srcId="{26E04C26-405C-44BD-8787-D97AD4CE163D}" destId="{7B346B51-B9EE-483E-9BB0-BEC2FA0FFB14}" srcOrd="19" destOrd="0" presId="urn:microsoft.com/office/officeart/2005/8/layout/list1"/>
    <dgm:cxn modelId="{4DD2C884-B005-4B0E-B938-4B97BEC28800}" type="presParOf" srcId="{26E04C26-405C-44BD-8787-D97AD4CE163D}" destId="{DF02AE5F-95C5-4E0A-B8A6-856D659914AE}" srcOrd="20" destOrd="0" presId="urn:microsoft.com/office/officeart/2005/8/layout/list1"/>
    <dgm:cxn modelId="{8E753312-562A-422B-8988-8B30EAB94BB6}" type="presParOf" srcId="{DF02AE5F-95C5-4E0A-B8A6-856D659914AE}" destId="{88CF8F48-A315-4FE3-888B-D5655FE12ABC}" srcOrd="0" destOrd="0" presId="urn:microsoft.com/office/officeart/2005/8/layout/list1"/>
    <dgm:cxn modelId="{628BF62E-1501-4375-A3D3-115B0E15410F}" type="presParOf" srcId="{DF02AE5F-95C5-4E0A-B8A6-856D659914AE}" destId="{FCED0DCA-CC63-4995-9C68-396DEFC9728C}" srcOrd="1" destOrd="0" presId="urn:microsoft.com/office/officeart/2005/8/layout/list1"/>
    <dgm:cxn modelId="{DAF7A2AE-3E9E-49CE-B8E9-D405813048A6}" type="presParOf" srcId="{26E04C26-405C-44BD-8787-D97AD4CE163D}" destId="{62939958-B8C7-4123-B3A1-F91FD219855F}" srcOrd="21" destOrd="0" presId="urn:microsoft.com/office/officeart/2005/8/layout/list1"/>
    <dgm:cxn modelId="{6B898AD0-1BCD-4838-BEB4-E8E43AD4C24E}" type="presParOf" srcId="{26E04C26-405C-44BD-8787-D97AD4CE163D}" destId="{3F268D02-20DE-422B-AE1A-013DDBE69E97}" srcOrd="22" destOrd="0" presId="urn:microsoft.com/office/officeart/2005/8/layout/list1"/>
    <dgm:cxn modelId="{06F8ABE5-7584-4886-AE8E-2618781928D0}" type="presParOf" srcId="{26E04C26-405C-44BD-8787-D97AD4CE163D}" destId="{833BD646-A664-445A-AF54-87AED8A82A08}" srcOrd="23" destOrd="0" presId="urn:microsoft.com/office/officeart/2005/8/layout/list1"/>
    <dgm:cxn modelId="{DEA4FFF7-31EB-4590-B746-1EA2BFE87663}" type="presParOf" srcId="{26E04C26-405C-44BD-8787-D97AD4CE163D}" destId="{8FA3809D-8506-4F60-B8C9-941AAC2251E4}" srcOrd="24" destOrd="0" presId="urn:microsoft.com/office/officeart/2005/8/layout/list1"/>
    <dgm:cxn modelId="{44D7F5A6-311E-4FC3-8060-A2155A3D47E3}" type="presParOf" srcId="{8FA3809D-8506-4F60-B8C9-941AAC2251E4}" destId="{13671DFA-0441-48CF-B332-09CC277B1B9C}" srcOrd="0" destOrd="0" presId="urn:microsoft.com/office/officeart/2005/8/layout/list1"/>
    <dgm:cxn modelId="{EACFEABC-AB69-4E55-B444-E02DDC880096}" type="presParOf" srcId="{8FA3809D-8506-4F60-B8C9-941AAC2251E4}" destId="{6423A8E8-C952-43D4-8F73-E996BCF20A87}" srcOrd="1" destOrd="0" presId="urn:microsoft.com/office/officeart/2005/8/layout/list1"/>
    <dgm:cxn modelId="{60BD0C7F-C58A-4B0B-ABC5-86A83E981179}" type="presParOf" srcId="{26E04C26-405C-44BD-8787-D97AD4CE163D}" destId="{CAC74F6F-D098-4E56-995D-938AAF32751D}" srcOrd="25" destOrd="0" presId="urn:microsoft.com/office/officeart/2005/8/layout/list1"/>
    <dgm:cxn modelId="{AB392CC4-CA8C-4563-9483-4720C48D167E}" type="presParOf" srcId="{26E04C26-405C-44BD-8787-D97AD4CE163D}" destId="{B86353CA-9665-4F9D-876C-872124BB1FEC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6C1C9CF-9196-4087-AAAB-5101ED9FD1D4}" type="doc">
      <dgm:prSet loTypeId="urn:microsoft.com/office/officeart/2005/8/layout/vList2" loCatId="list" qsTypeId="urn:microsoft.com/office/officeart/2009/2/quickstyle/3d8" qsCatId="3D" csTypeId="urn:microsoft.com/office/officeart/2005/8/colors/accent3_4" csCatId="accent3" phldr="1"/>
      <dgm:spPr/>
      <dgm:t>
        <a:bodyPr/>
        <a:lstStyle/>
        <a:p>
          <a:endParaRPr lang="es-MX"/>
        </a:p>
      </dgm:t>
    </dgm:pt>
    <dgm:pt modelId="{8ED1FD4F-35E5-4581-A7FB-AECD3A81A3BD}">
      <dgm:prSet phldrT="[Texto]"/>
      <dgm:spPr/>
      <dgm:t>
        <a:bodyPr/>
        <a:lstStyle/>
        <a:p>
          <a:r>
            <a:rPr lang="es-MX" dirty="0" smtClean="0"/>
            <a:t>Conveniencia.</a:t>
          </a:r>
          <a:endParaRPr lang="es-MX" dirty="0"/>
        </a:p>
      </dgm:t>
    </dgm:pt>
    <dgm:pt modelId="{E39D75B5-0AE2-4A7D-B61C-CE595350BAA9}" type="parTrans" cxnId="{E4952456-3466-4396-9A6C-23C3B0BA9BA0}">
      <dgm:prSet/>
      <dgm:spPr/>
      <dgm:t>
        <a:bodyPr/>
        <a:lstStyle/>
        <a:p>
          <a:endParaRPr lang="es-MX"/>
        </a:p>
      </dgm:t>
    </dgm:pt>
    <dgm:pt modelId="{E497E316-702F-4A5C-A168-BFB82776C705}" type="sibTrans" cxnId="{E4952456-3466-4396-9A6C-23C3B0BA9BA0}">
      <dgm:prSet/>
      <dgm:spPr/>
      <dgm:t>
        <a:bodyPr/>
        <a:lstStyle/>
        <a:p>
          <a:endParaRPr lang="es-MX"/>
        </a:p>
      </dgm:t>
    </dgm:pt>
    <dgm:pt modelId="{73F625A6-5A82-4EBE-89F3-A080A2F1F363}">
      <dgm:prSet phldrT="[Texto]"/>
      <dgm:spPr/>
      <dgm:t>
        <a:bodyPr/>
        <a:lstStyle/>
        <a:p>
          <a:r>
            <a:rPr lang="es-MX" dirty="0" smtClean="0"/>
            <a:t>Relevancia Social.</a:t>
          </a:r>
          <a:endParaRPr lang="es-MX" dirty="0"/>
        </a:p>
      </dgm:t>
    </dgm:pt>
    <dgm:pt modelId="{9E52AB28-A7EA-4376-BE57-D31209A3B5E9}" type="parTrans" cxnId="{BBC6DA9D-B529-4619-8EC2-1A77C145DC84}">
      <dgm:prSet/>
      <dgm:spPr/>
      <dgm:t>
        <a:bodyPr/>
        <a:lstStyle/>
        <a:p>
          <a:endParaRPr lang="es-MX"/>
        </a:p>
      </dgm:t>
    </dgm:pt>
    <dgm:pt modelId="{7523787E-0C74-41EE-8D9E-5FD3506971A4}" type="sibTrans" cxnId="{BBC6DA9D-B529-4619-8EC2-1A77C145DC84}">
      <dgm:prSet/>
      <dgm:spPr/>
      <dgm:t>
        <a:bodyPr/>
        <a:lstStyle/>
        <a:p>
          <a:endParaRPr lang="es-MX"/>
        </a:p>
      </dgm:t>
    </dgm:pt>
    <dgm:pt modelId="{002CB2A0-E0FC-4780-98AE-C57A1D7EB977}">
      <dgm:prSet phldrT="[Texto]"/>
      <dgm:spPr/>
      <dgm:t>
        <a:bodyPr/>
        <a:lstStyle/>
        <a:p>
          <a:r>
            <a:rPr lang="es-MX" dirty="0" smtClean="0"/>
            <a:t>Implicaciones prácticas. </a:t>
          </a:r>
          <a:endParaRPr lang="es-MX" dirty="0"/>
        </a:p>
      </dgm:t>
    </dgm:pt>
    <dgm:pt modelId="{D1640894-A981-418E-8740-56AA24E001CF}" type="parTrans" cxnId="{B784C6A2-419C-4144-967F-6D762B254F99}">
      <dgm:prSet/>
      <dgm:spPr/>
      <dgm:t>
        <a:bodyPr/>
        <a:lstStyle/>
        <a:p>
          <a:endParaRPr lang="es-MX"/>
        </a:p>
      </dgm:t>
    </dgm:pt>
    <dgm:pt modelId="{B46AA5BE-2E95-4F4A-9AB7-A96DB5D4C3C6}" type="sibTrans" cxnId="{B784C6A2-419C-4144-967F-6D762B254F99}">
      <dgm:prSet/>
      <dgm:spPr/>
      <dgm:t>
        <a:bodyPr/>
        <a:lstStyle/>
        <a:p>
          <a:endParaRPr lang="es-MX"/>
        </a:p>
      </dgm:t>
    </dgm:pt>
    <dgm:pt modelId="{2B449A26-20D7-4516-B0F3-D63DD8974707}">
      <dgm:prSet phldrT="[Texto]"/>
      <dgm:spPr/>
      <dgm:t>
        <a:bodyPr/>
        <a:lstStyle/>
        <a:p>
          <a:r>
            <a:rPr lang="es-MX" dirty="0" smtClean="0"/>
            <a:t>Viabilidad.</a:t>
          </a:r>
          <a:endParaRPr lang="es-MX" dirty="0"/>
        </a:p>
      </dgm:t>
    </dgm:pt>
    <dgm:pt modelId="{78CC71BA-D3D6-4597-9EE1-0533BEDA250E}" type="parTrans" cxnId="{3B1D5C57-F897-4F5A-8A0E-BD880F003834}">
      <dgm:prSet/>
      <dgm:spPr/>
      <dgm:t>
        <a:bodyPr/>
        <a:lstStyle/>
        <a:p>
          <a:endParaRPr lang="es-MX"/>
        </a:p>
      </dgm:t>
    </dgm:pt>
    <dgm:pt modelId="{11951365-31AC-4452-A546-3DC9E724264F}" type="sibTrans" cxnId="{3B1D5C57-F897-4F5A-8A0E-BD880F003834}">
      <dgm:prSet/>
      <dgm:spPr/>
      <dgm:t>
        <a:bodyPr/>
        <a:lstStyle/>
        <a:p>
          <a:endParaRPr lang="es-MX"/>
        </a:p>
      </dgm:t>
    </dgm:pt>
    <dgm:pt modelId="{F81C09C3-6038-4A1A-A1B6-B4E4EDF37660}">
      <dgm:prSet phldrT="[Texto]"/>
      <dgm:spPr/>
      <dgm:t>
        <a:bodyPr/>
        <a:lstStyle/>
        <a:p>
          <a:r>
            <a:rPr lang="es-MX" dirty="0" smtClean="0"/>
            <a:t>Valor teórico.</a:t>
          </a:r>
          <a:endParaRPr lang="es-MX" dirty="0"/>
        </a:p>
      </dgm:t>
    </dgm:pt>
    <dgm:pt modelId="{065068C5-F8C7-4C04-A083-6F5B7E1B3A76}" type="parTrans" cxnId="{FC1C98BC-8568-4A93-AF19-73BDD8A6A7A0}">
      <dgm:prSet/>
      <dgm:spPr/>
      <dgm:t>
        <a:bodyPr/>
        <a:lstStyle/>
        <a:p>
          <a:endParaRPr lang="es-MX"/>
        </a:p>
      </dgm:t>
    </dgm:pt>
    <dgm:pt modelId="{12A1CD88-3A9A-417F-AFE2-4066CAED1B09}" type="sibTrans" cxnId="{FC1C98BC-8568-4A93-AF19-73BDD8A6A7A0}">
      <dgm:prSet/>
      <dgm:spPr/>
      <dgm:t>
        <a:bodyPr/>
        <a:lstStyle/>
        <a:p>
          <a:endParaRPr lang="es-MX"/>
        </a:p>
      </dgm:t>
    </dgm:pt>
    <dgm:pt modelId="{4CB34126-F0D9-47FE-B30E-976585D2FDC8}">
      <dgm:prSet phldrT="[Texto]"/>
      <dgm:spPr/>
      <dgm:t>
        <a:bodyPr/>
        <a:lstStyle/>
        <a:p>
          <a:r>
            <a:rPr lang="es-MX" dirty="0" smtClean="0"/>
            <a:t>Utilidad metodológica.</a:t>
          </a:r>
          <a:endParaRPr lang="es-MX" dirty="0"/>
        </a:p>
      </dgm:t>
    </dgm:pt>
    <dgm:pt modelId="{ABDA5534-6FE6-4C17-8FBC-16E0D104914E}" type="parTrans" cxnId="{BE60B6AF-6E5C-48F7-9868-99EFC9ADEFE0}">
      <dgm:prSet/>
      <dgm:spPr/>
      <dgm:t>
        <a:bodyPr/>
        <a:lstStyle/>
        <a:p>
          <a:endParaRPr lang="es-MX"/>
        </a:p>
      </dgm:t>
    </dgm:pt>
    <dgm:pt modelId="{D4DD99E5-1A8F-4051-861E-59C8123EC3B6}" type="sibTrans" cxnId="{BE60B6AF-6E5C-48F7-9868-99EFC9ADEFE0}">
      <dgm:prSet/>
      <dgm:spPr/>
      <dgm:t>
        <a:bodyPr/>
        <a:lstStyle/>
        <a:p>
          <a:endParaRPr lang="es-MX"/>
        </a:p>
      </dgm:t>
    </dgm:pt>
    <dgm:pt modelId="{3DCE1C69-5714-4A7F-9FF8-A4BC736B3328}" type="pres">
      <dgm:prSet presAssocID="{F6C1C9CF-9196-4087-AAAB-5101ED9FD1D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0C2287A8-3671-4267-9931-DF6BF85ED8D2}" type="pres">
      <dgm:prSet presAssocID="{8ED1FD4F-35E5-4581-A7FB-AECD3A81A3BD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8376748-E94A-418C-A977-9C9AD96D4D9F}" type="pres">
      <dgm:prSet presAssocID="{E497E316-702F-4A5C-A168-BFB82776C705}" presName="spacer" presStyleCnt="0"/>
      <dgm:spPr/>
    </dgm:pt>
    <dgm:pt modelId="{5D2A9042-E401-4831-9182-109C13B4D7E2}" type="pres">
      <dgm:prSet presAssocID="{73F625A6-5A82-4EBE-89F3-A080A2F1F363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CB104CB-8427-4361-9D69-58AD5ADB1F18}" type="pres">
      <dgm:prSet presAssocID="{7523787E-0C74-41EE-8D9E-5FD3506971A4}" presName="spacer" presStyleCnt="0"/>
      <dgm:spPr/>
    </dgm:pt>
    <dgm:pt modelId="{0C0AB43A-F519-4F50-8D21-D6A70AF43608}" type="pres">
      <dgm:prSet presAssocID="{002CB2A0-E0FC-4780-98AE-C57A1D7EB977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227D01B-6DD6-4CEE-8FA1-A99ECFB804EA}" type="pres">
      <dgm:prSet presAssocID="{B46AA5BE-2E95-4F4A-9AB7-A96DB5D4C3C6}" presName="spacer" presStyleCnt="0"/>
      <dgm:spPr/>
    </dgm:pt>
    <dgm:pt modelId="{F66879FB-5865-46E3-BBFF-A38F6E46EC21}" type="pres">
      <dgm:prSet presAssocID="{F81C09C3-6038-4A1A-A1B6-B4E4EDF37660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73F5E09-B81E-410E-8A66-AA309B3787D1}" type="pres">
      <dgm:prSet presAssocID="{12A1CD88-3A9A-417F-AFE2-4066CAED1B09}" presName="spacer" presStyleCnt="0"/>
      <dgm:spPr/>
    </dgm:pt>
    <dgm:pt modelId="{30960D90-4ED8-4D5F-9986-718D362589D6}" type="pres">
      <dgm:prSet presAssocID="{4CB34126-F0D9-47FE-B30E-976585D2FDC8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CDDF0CC-42CE-4CB2-A1AD-8D1A6F23A43F}" type="pres">
      <dgm:prSet presAssocID="{D4DD99E5-1A8F-4051-861E-59C8123EC3B6}" presName="spacer" presStyleCnt="0"/>
      <dgm:spPr/>
    </dgm:pt>
    <dgm:pt modelId="{38DDF90C-B3F3-4889-A621-D33716ACBE90}" type="pres">
      <dgm:prSet presAssocID="{2B449A26-20D7-4516-B0F3-D63DD8974707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B784C6A2-419C-4144-967F-6D762B254F99}" srcId="{F6C1C9CF-9196-4087-AAAB-5101ED9FD1D4}" destId="{002CB2A0-E0FC-4780-98AE-C57A1D7EB977}" srcOrd="2" destOrd="0" parTransId="{D1640894-A981-418E-8740-56AA24E001CF}" sibTransId="{B46AA5BE-2E95-4F4A-9AB7-A96DB5D4C3C6}"/>
    <dgm:cxn modelId="{E4952456-3466-4396-9A6C-23C3B0BA9BA0}" srcId="{F6C1C9CF-9196-4087-AAAB-5101ED9FD1D4}" destId="{8ED1FD4F-35E5-4581-A7FB-AECD3A81A3BD}" srcOrd="0" destOrd="0" parTransId="{E39D75B5-0AE2-4A7D-B61C-CE595350BAA9}" sibTransId="{E497E316-702F-4A5C-A168-BFB82776C705}"/>
    <dgm:cxn modelId="{AAB814C4-E432-475A-9701-ABBB3F3946AD}" type="presOf" srcId="{F81C09C3-6038-4A1A-A1B6-B4E4EDF37660}" destId="{F66879FB-5865-46E3-BBFF-A38F6E46EC21}" srcOrd="0" destOrd="0" presId="urn:microsoft.com/office/officeart/2005/8/layout/vList2"/>
    <dgm:cxn modelId="{125AE119-6008-4101-81EF-0001EE5083BD}" type="presOf" srcId="{2B449A26-20D7-4516-B0F3-D63DD8974707}" destId="{38DDF90C-B3F3-4889-A621-D33716ACBE90}" srcOrd="0" destOrd="0" presId="urn:microsoft.com/office/officeart/2005/8/layout/vList2"/>
    <dgm:cxn modelId="{FC1C98BC-8568-4A93-AF19-73BDD8A6A7A0}" srcId="{F6C1C9CF-9196-4087-AAAB-5101ED9FD1D4}" destId="{F81C09C3-6038-4A1A-A1B6-B4E4EDF37660}" srcOrd="3" destOrd="0" parTransId="{065068C5-F8C7-4C04-A083-6F5B7E1B3A76}" sibTransId="{12A1CD88-3A9A-417F-AFE2-4066CAED1B09}"/>
    <dgm:cxn modelId="{51982DCD-6CB2-4718-B87C-8CACFDDB9443}" type="presOf" srcId="{8ED1FD4F-35E5-4581-A7FB-AECD3A81A3BD}" destId="{0C2287A8-3671-4267-9931-DF6BF85ED8D2}" srcOrd="0" destOrd="0" presId="urn:microsoft.com/office/officeart/2005/8/layout/vList2"/>
    <dgm:cxn modelId="{BBC6DA9D-B529-4619-8EC2-1A77C145DC84}" srcId="{F6C1C9CF-9196-4087-AAAB-5101ED9FD1D4}" destId="{73F625A6-5A82-4EBE-89F3-A080A2F1F363}" srcOrd="1" destOrd="0" parTransId="{9E52AB28-A7EA-4376-BE57-D31209A3B5E9}" sibTransId="{7523787E-0C74-41EE-8D9E-5FD3506971A4}"/>
    <dgm:cxn modelId="{BE60B6AF-6E5C-48F7-9868-99EFC9ADEFE0}" srcId="{F6C1C9CF-9196-4087-AAAB-5101ED9FD1D4}" destId="{4CB34126-F0D9-47FE-B30E-976585D2FDC8}" srcOrd="4" destOrd="0" parTransId="{ABDA5534-6FE6-4C17-8FBC-16E0D104914E}" sibTransId="{D4DD99E5-1A8F-4051-861E-59C8123EC3B6}"/>
    <dgm:cxn modelId="{5FB70C96-AC94-4490-9535-8F237BE3F4BB}" type="presOf" srcId="{F6C1C9CF-9196-4087-AAAB-5101ED9FD1D4}" destId="{3DCE1C69-5714-4A7F-9FF8-A4BC736B3328}" srcOrd="0" destOrd="0" presId="urn:microsoft.com/office/officeart/2005/8/layout/vList2"/>
    <dgm:cxn modelId="{3B1D5C57-F897-4F5A-8A0E-BD880F003834}" srcId="{F6C1C9CF-9196-4087-AAAB-5101ED9FD1D4}" destId="{2B449A26-20D7-4516-B0F3-D63DD8974707}" srcOrd="5" destOrd="0" parTransId="{78CC71BA-D3D6-4597-9EE1-0533BEDA250E}" sibTransId="{11951365-31AC-4452-A546-3DC9E724264F}"/>
    <dgm:cxn modelId="{6E249B73-B0C8-4D9F-8D23-44A9FC91259C}" type="presOf" srcId="{4CB34126-F0D9-47FE-B30E-976585D2FDC8}" destId="{30960D90-4ED8-4D5F-9986-718D362589D6}" srcOrd="0" destOrd="0" presId="urn:microsoft.com/office/officeart/2005/8/layout/vList2"/>
    <dgm:cxn modelId="{C0588605-BADB-42B2-8DF8-78BBE77CEA8C}" type="presOf" srcId="{002CB2A0-E0FC-4780-98AE-C57A1D7EB977}" destId="{0C0AB43A-F519-4F50-8D21-D6A70AF43608}" srcOrd="0" destOrd="0" presId="urn:microsoft.com/office/officeart/2005/8/layout/vList2"/>
    <dgm:cxn modelId="{86A82D9E-92D0-490A-857E-2D982B5C346C}" type="presOf" srcId="{73F625A6-5A82-4EBE-89F3-A080A2F1F363}" destId="{5D2A9042-E401-4831-9182-109C13B4D7E2}" srcOrd="0" destOrd="0" presId="urn:microsoft.com/office/officeart/2005/8/layout/vList2"/>
    <dgm:cxn modelId="{7CB5928B-93FB-4DB4-91BE-2F500BEC12F3}" type="presParOf" srcId="{3DCE1C69-5714-4A7F-9FF8-A4BC736B3328}" destId="{0C2287A8-3671-4267-9931-DF6BF85ED8D2}" srcOrd="0" destOrd="0" presId="urn:microsoft.com/office/officeart/2005/8/layout/vList2"/>
    <dgm:cxn modelId="{7F2145DB-7303-46F9-9C0E-3C29478C7A28}" type="presParOf" srcId="{3DCE1C69-5714-4A7F-9FF8-A4BC736B3328}" destId="{28376748-E94A-418C-A977-9C9AD96D4D9F}" srcOrd="1" destOrd="0" presId="urn:microsoft.com/office/officeart/2005/8/layout/vList2"/>
    <dgm:cxn modelId="{59F6CE8B-B27A-449A-89B6-0AFB3E4E5165}" type="presParOf" srcId="{3DCE1C69-5714-4A7F-9FF8-A4BC736B3328}" destId="{5D2A9042-E401-4831-9182-109C13B4D7E2}" srcOrd="2" destOrd="0" presId="urn:microsoft.com/office/officeart/2005/8/layout/vList2"/>
    <dgm:cxn modelId="{84AA6750-6434-4CE5-A4E2-68ECE2A6B977}" type="presParOf" srcId="{3DCE1C69-5714-4A7F-9FF8-A4BC736B3328}" destId="{ACB104CB-8427-4361-9D69-58AD5ADB1F18}" srcOrd="3" destOrd="0" presId="urn:microsoft.com/office/officeart/2005/8/layout/vList2"/>
    <dgm:cxn modelId="{E53D7146-D711-4A30-B764-2C99AA9F7D07}" type="presParOf" srcId="{3DCE1C69-5714-4A7F-9FF8-A4BC736B3328}" destId="{0C0AB43A-F519-4F50-8D21-D6A70AF43608}" srcOrd="4" destOrd="0" presId="urn:microsoft.com/office/officeart/2005/8/layout/vList2"/>
    <dgm:cxn modelId="{2DC6391C-9728-4D55-9A23-4590685829EE}" type="presParOf" srcId="{3DCE1C69-5714-4A7F-9FF8-A4BC736B3328}" destId="{9227D01B-6DD6-4CEE-8FA1-A99ECFB804EA}" srcOrd="5" destOrd="0" presId="urn:microsoft.com/office/officeart/2005/8/layout/vList2"/>
    <dgm:cxn modelId="{8E92E434-B21D-4E8C-93D1-9D6AB7563C77}" type="presParOf" srcId="{3DCE1C69-5714-4A7F-9FF8-A4BC736B3328}" destId="{F66879FB-5865-46E3-BBFF-A38F6E46EC21}" srcOrd="6" destOrd="0" presId="urn:microsoft.com/office/officeart/2005/8/layout/vList2"/>
    <dgm:cxn modelId="{EBC6B776-42A6-4095-81B7-B6998C298C64}" type="presParOf" srcId="{3DCE1C69-5714-4A7F-9FF8-A4BC736B3328}" destId="{773F5E09-B81E-410E-8A66-AA309B3787D1}" srcOrd="7" destOrd="0" presId="urn:microsoft.com/office/officeart/2005/8/layout/vList2"/>
    <dgm:cxn modelId="{5062432F-362F-4DAD-AAC4-4A652CB6CBD4}" type="presParOf" srcId="{3DCE1C69-5714-4A7F-9FF8-A4BC736B3328}" destId="{30960D90-4ED8-4D5F-9986-718D362589D6}" srcOrd="8" destOrd="0" presId="urn:microsoft.com/office/officeart/2005/8/layout/vList2"/>
    <dgm:cxn modelId="{38E9D59E-EDD0-464A-A8A8-6FF9BD21EE2A}" type="presParOf" srcId="{3DCE1C69-5714-4A7F-9FF8-A4BC736B3328}" destId="{1CDDF0CC-42CE-4CB2-A1AD-8D1A6F23A43F}" srcOrd="9" destOrd="0" presId="urn:microsoft.com/office/officeart/2005/8/layout/vList2"/>
    <dgm:cxn modelId="{CEC94B41-2C58-4E2F-B058-C44CB2DF7DC2}" type="presParOf" srcId="{3DCE1C69-5714-4A7F-9FF8-A4BC736B3328}" destId="{38DDF90C-B3F3-4889-A621-D33716ACBE90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63A6317-7EF3-43B6-B6C5-FFC234434DAE}" type="doc">
      <dgm:prSet loTypeId="urn:microsoft.com/office/officeart/2005/8/layout/list1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03353694-1214-428F-AF03-E8DF91558453}">
      <dgm:prSet phldrT="[Texto]" custT="1"/>
      <dgm:spPr/>
      <dgm:t>
        <a:bodyPr/>
        <a:lstStyle/>
        <a:p>
          <a:r>
            <a:rPr lang="es-MX" sz="1800" dirty="0" smtClean="0"/>
            <a:t>Portada </a:t>
          </a:r>
          <a:r>
            <a:rPr lang="es-MX" sz="1800" dirty="0" smtClean="0"/>
            <a:t>(APA).</a:t>
          </a:r>
          <a:endParaRPr lang="es-MX" sz="1800" dirty="0"/>
        </a:p>
      </dgm:t>
    </dgm:pt>
    <dgm:pt modelId="{CE0AE9CF-27B3-4E1D-97C7-0B49018734C1}" type="parTrans" cxnId="{A8E4025E-7812-4F54-BF9A-E916FAF04615}">
      <dgm:prSet/>
      <dgm:spPr/>
      <dgm:t>
        <a:bodyPr/>
        <a:lstStyle/>
        <a:p>
          <a:endParaRPr lang="es-MX" sz="4000"/>
        </a:p>
      </dgm:t>
    </dgm:pt>
    <dgm:pt modelId="{7604D7F3-DA14-411D-8F34-D700629F0468}" type="sibTrans" cxnId="{A8E4025E-7812-4F54-BF9A-E916FAF04615}">
      <dgm:prSet/>
      <dgm:spPr/>
      <dgm:t>
        <a:bodyPr/>
        <a:lstStyle/>
        <a:p>
          <a:endParaRPr lang="es-MX" sz="4000"/>
        </a:p>
      </dgm:t>
    </dgm:pt>
    <dgm:pt modelId="{1F60D33B-C04E-434C-AC0D-567845741361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sz="1800" dirty="0" smtClean="0"/>
            <a:t>1. </a:t>
          </a:r>
          <a:r>
            <a:rPr lang="es-MX" sz="1800" dirty="0" smtClean="0"/>
            <a:t>Introducción.</a:t>
          </a:r>
          <a:endParaRPr lang="es-MX" sz="1800" dirty="0"/>
        </a:p>
      </dgm:t>
    </dgm:pt>
    <dgm:pt modelId="{8D737FCD-D215-4AB7-AB75-C5EC0E087524}" type="parTrans" cxnId="{1BDD356A-D87E-40D9-BEFD-E4536B478BE8}">
      <dgm:prSet/>
      <dgm:spPr/>
      <dgm:t>
        <a:bodyPr/>
        <a:lstStyle/>
        <a:p>
          <a:endParaRPr lang="es-MX" sz="4000"/>
        </a:p>
      </dgm:t>
    </dgm:pt>
    <dgm:pt modelId="{ADDC1E8A-8BAC-41C4-A523-FA790A4DD257}" type="sibTrans" cxnId="{1BDD356A-D87E-40D9-BEFD-E4536B478BE8}">
      <dgm:prSet/>
      <dgm:spPr/>
      <dgm:t>
        <a:bodyPr/>
        <a:lstStyle/>
        <a:p>
          <a:endParaRPr lang="es-MX" sz="4000"/>
        </a:p>
      </dgm:t>
    </dgm:pt>
    <dgm:pt modelId="{8CC1E581-0887-4AFD-8E1C-350A7E575984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sz="1800" dirty="0" smtClean="0"/>
            <a:t>2. </a:t>
          </a:r>
          <a:r>
            <a:rPr lang="es-MX" sz="1800" dirty="0" smtClean="0"/>
            <a:t>Planteamiento del Problema.</a:t>
          </a:r>
          <a:endParaRPr lang="es-MX" sz="1800" dirty="0"/>
        </a:p>
      </dgm:t>
    </dgm:pt>
    <dgm:pt modelId="{84107D2B-E579-4FEC-9BA6-E8B87079CBA1}" type="parTrans" cxnId="{EA123840-582B-4CC1-B510-ED4C30DDA591}">
      <dgm:prSet/>
      <dgm:spPr/>
      <dgm:t>
        <a:bodyPr/>
        <a:lstStyle/>
        <a:p>
          <a:endParaRPr lang="es-MX" sz="4000"/>
        </a:p>
      </dgm:t>
    </dgm:pt>
    <dgm:pt modelId="{82BCB686-7D53-4487-B82C-8118842F1E6C}" type="sibTrans" cxnId="{EA123840-582B-4CC1-B510-ED4C30DDA591}">
      <dgm:prSet/>
      <dgm:spPr/>
      <dgm:t>
        <a:bodyPr/>
        <a:lstStyle/>
        <a:p>
          <a:endParaRPr lang="es-MX" sz="4000"/>
        </a:p>
      </dgm:t>
    </dgm:pt>
    <dgm:pt modelId="{58630651-076B-411E-B241-0760D01F83F7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MX" sz="1800" dirty="0" smtClean="0"/>
            <a:t>3. </a:t>
          </a:r>
          <a:r>
            <a:rPr lang="es-MX" sz="1800" dirty="0" smtClean="0"/>
            <a:t>Índice de Marco Teórico.</a:t>
          </a:r>
          <a:endParaRPr lang="es-MX" sz="1800" dirty="0"/>
        </a:p>
      </dgm:t>
    </dgm:pt>
    <dgm:pt modelId="{32E5BF0F-6BA3-4125-8BF6-5F280D294036}" type="parTrans" cxnId="{16A40D92-6D34-4A78-BCC4-C8A043757C70}">
      <dgm:prSet/>
      <dgm:spPr/>
      <dgm:t>
        <a:bodyPr/>
        <a:lstStyle/>
        <a:p>
          <a:endParaRPr lang="es-MX" sz="4000"/>
        </a:p>
      </dgm:t>
    </dgm:pt>
    <dgm:pt modelId="{0DB0BD3E-DE4E-4BC3-8850-0660219F83F5}" type="sibTrans" cxnId="{16A40D92-6D34-4A78-BCC4-C8A043757C70}">
      <dgm:prSet/>
      <dgm:spPr/>
      <dgm:t>
        <a:bodyPr/>
        <a:lstStyle/>
        <a:p>
          <a:endParaRPr lang="es-MX" sz="4000"/>
        </a:p>
      </dgm:t>
    </dgm:pt>
    <dgm:pt modelId="{25362D35-8189-426D-A082-98E11654C612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800" dirty="0" smtClean="0"/>
            <a:t>4. </a:t>
          </a:r>
          <a:r>
            <a:rPr lang="es-MX" sz="1800" dirty="0" smtClean="0"/>
            <a:t>Propuesta Metodológica.</a:t>
          </a:r>
          <a:endParaRPr lang="es-MX" sz="1800" dirty="0"/>
        </a:p>
      </dgm:t>
    </dgm:pt>
    <dgm:pt modelId="{F826F1A7-FD2D-4BBE-8DAA-2A138336B1E1}" type="parTrans" cxnId="{FD392D07-C7AF-40A2-A43E-5AB41B0CB444}">
      <dgm:prSet/>
      <dgm:spPr/>
      <dgm:t>
        <a:bodyPr/>
        <a:lstStyle/>
        <a:p>
          <a:endParaRPr lang="es-MX" sz="4000"/>
        </a:p>
      </dgm:t>
    </dgm:pt>
    <dgm:pt modelId="{F8FBC2B2-BE42-469D-B69B-BC39AB9930FC}" type="sibTrans" cxnId="{FD392D07-C7AF-40A2-A43E-5AB41B0CB444}">
      <dgm:prSet/>
      <dgm:spPr/>
      <dgm:t>
        <a:bodyPr/>
        <a:lstStyle/>
        <a:p>
          <a:endParaRPr lang="es-MX" sz="4000"/>
        </a:p>
      </dgm:t>
    </dgm:pt>
    <dgm:pt modelId="{E566A039-6CFD-4D90-AFE1-914C38058949}">
      <dgm:prSet phldrT="[Texto]" custT="1"/>
      <dgm:spPr/>
      <dgm:t>
        <a:bodyPr/>
        <a:lstStyle/>
        <a:p>
          <a:r>
            <a:rPr lang="es-MX" sz="1800" dirty="0" smtClean="0"/>
            <a:t>5. </a:t>
          </a:r>
          <a:r>
            <a:rPr lang="es-MX" sz="1800" dirty="0" smtClean="0"/>
            <a:t>Bibliografía tentativa.</a:t>
          </a:r>
          <a:endParaRPr lang="es-MX" sz="1800" dirty="0"/>
        </a:p>
      </dgm:t>
    </dgm:pt>
    <dgm:pt modelId="{0B9BAFD4-B590-41FE-BA9A-E2FB0901022F}" type="parTrans" cxnId="{F3E006B9-981F-452E-8E23-72843C644F6E}">
      <dgm:prSet/>
      <dgm:spPr/>
      <dgm:t>
        <a:bodyPr/>
        <a:lstStyle/>
        <a:p>
          <a:endParaRPr lang="es-MX" sz="4000"/>
        </a:p>
      </dgm:t>
    </dgm:pt>
    <dgm:pt modelId="{253AEEB8-C852-4EC4-BF1A-B9F23742904D}" type="sibTrans" cxnId="{F3E006B9-981F-452E-8E23-72843C644F6E}">
      <dgm:prSet/>
      <dgm:spPr/>
      <dgm:t>
        <a:bodyPr/>
        <a:lstStyle/>
        <a:p>
          <a:endParaRPr lang="es-MX" sz="4000"/>
        </a:p>
      </dgm:t>
    </dgm:pt>
    <dgm:pt modelId="{59780B41-C494-437D-AAAC-18364E2D54B2}">
      <dgm:prSet phldrT="[Texto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1800" dirty="0" smtClean="0"/>
            <a:t>6. </a:t>
          </a:r>
          <a:r>
            <a:rPr lang="es-MX" sz="1800" dirty="0" smtClean="0"/>
            <a:t>Cronograma.</a:t>
          </a:r>
          <a:endParaRPr lang="es-MX" sz="1800" dirty="0"/>
        </a:p>
      </dgm:t>
    </dgm:pt>
    <dgm:pt modelId="{AB0A0FF7-C967-4051-BEA9-D6E54DCADFB9}" type="parTrans" cxnId="{5DB4357A-461D-496B-AAF9-A9DCA507D87A}">
      <dgm:prSet/>
      <dgm:spPr/>
      <dgm:t>
        <a:bodyPr/>
        <a:lstStyle/>
        <a:p>
          <a:endParaRPr lang="es-MX" sz="4000"/>
        </a:p>
      </dgm:t>
    </dgm:pt>
    <dgm:pt modelId="{62E4B6A4-24CD-4C1C-A161-6D4873C96EDC}" type="sibTrans" cxnId="{5DB4357A-461D-496B-AAF9-A9DCA507D87A}">
      <dgm:prSet/>
      <dgm:spPr/>
      <dgm:t>
        <a:bodyPr/>
        <a:lstStyle/>
        <a:p>
          <a:endParaRPr lang="es-MX" sz="4000"/>
        </a:p>
      </dgm:t>
    </dgm:pt>
    <dgm:pt modelId="{4B1A3A52-89B2-4DF9-AEC2-482031462A80}">
      <dgm:prSet phldrT="[Texto]" custT="1"/>
      <dgm:spPr>
        <a:noFill/>
      </dgm:spPr>
      <dgm:t>
        <a:bodyPr/>
        <a:lstStyle/>
        <a:p>
          <a:r>
            <a:rPr lang="es-MX" sz="2000" b="1" dirty="0" smtClean="0"/>
            <a:t>Tipo de Investigación.</a:t>
          </a:r>
          <a:endParaRPr lang="es-MX" sz="2000" b="1" dirty="0"/>
        </a:p>
      </dgm:t>
    </dgm:pt>
    <dgm:pt modelId="{A4C2B5B1-47C0-49D0-A547-54EE61284946}" type="parTrans" cxnId="{1CFD8A3B-A4A3-4367-90C1-34A81BD717D1}">
      <dgm:prSet/>
      <dgm:spPr/>
      <dgm:t>
        <a:bodyPr/>
        <a:lstStyle/>
        <a:p>
          <a:endParaRPr lang="es-MX"/>
        </a:p>
      </dgm:t>
    </dgm:pt>
    <dgm:pt modelId="{6CE3144D-92AE-4713-B0B7-AEE0636C3AEC}" type="sibTrans" cxnId="{1CFD8A3B-A4A3-4367-90C1-34A81BD717D1}">
      <dgm:prSet/>
      <dgm:spPr/>
      <dgm:t>
        <a:bodyPr/>
        <a:lstStyle/>
        <a:p>
          <a:endParaRPr lang="es-MX"/>
        </a:p>
      </dgm:t>
    </dgm:pt>
    <dgm:pt modelId="{881FCDB7-E41A-4793-9FFA-8507F30F8D71}">
      <dgm:prSet phldrT="[Texto]" custT="1"/>
      <dgm:spPr>
        <a:noFill/>
      </dgm:spPr>
      <dgm:t>
        <a:bodyPr/>
        <a:lstStyle/>
        <a:p>
          <a:r>
            <a:rPr lang="es-MX" sz="1800" dirty="0" smtClean="0"/>
            <a:t>Procedimiento.</a:t>
          </a:r>
          <a:endParaRPr lang="es-MX" sz="1800" dirty="0"/>
        </a:p>
      </dgm:t>
    </dgm:pt>
    <dgm:pt modelId="{354F14C6-BD87-46F1-B375-399E8A0575F6}" type="parTrans" cxnId="{4864D88B-12CD-4BC9-A28A-02EBF2CD3958}">
      <dgm:prSet/>
      <dgm:spPr/>
      <dgm:t>
        <a:bodyPr/>
        <a:lstStyle/>
        <a:p>
          <a:endParaRPr lang="es-MX"/>
        </a:p>
      </dgm:t>
    </dgm:pt>
    <dgm:pt modelId="{06EB3C0B-095B-47E2-8DFF-B4F6AF4CCF6B}" type="sibTrans" cxnId="{4864D88B-12CD-4BC9-A28A-02EBF2CD3958}">
      <dgm:prSet/>
      <dgm:spPr/>
      <dgm:t>
        <a:bodyPr/>
        <a:lstStyle/>
        <a:p>
          <a:endParaRPr lang="es-MX"/>
        </a:p>
      </dgm:t>
    </dgm:pt>
    <dgm:pt modelId="{26E04C26-405C-44BD-8787-D97AD4CE163D}" type="pres">
      <dgm:prSet presAssocID="{A63A6317-7EF3-43B6-B6C5-FFC234434DA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7CA4FD9-2A76-4702-99B0-6BBCA20A9E05}" type="pres">
      <dgm:prSet presAssocID="{03353694-1214-428F-AF03-E8DF91558453}" presName="parentLin" presStyleCnt="0"/>
      <dgm:spPr/>
      <dgm:t>
        <a:bodyPr/>
        <a:lstStyle/>
        <a:p>
          <a:endParaRPr lang="es-MX"/>
        </a:p>
      </dgm:t>
    </dgm:pt>
    <dgm:pt modelId="{7A361EE0-3F13-4CE1-8916-5125F3E38253}" type="pres">
      <dgm:prSet presAssocID="{03353694-1214-428F-AF03-E8DF91558453}" presName="parentLeftMargin" presStyleLbl="node1" presStyleIdx="0" presStyleCnt="7"/>
      <dgm:spPr/>
      <dgm:t>
        <a:bodyPr/>
        <a:lstStyle/>
        <a:p>
          <a:endParaRPr lang="es-MX"/>
        </a:p>
      </dgm:t>
    </dgm:pt>
    <dgm:pt modelId="{03FEAEEB-BBFF-4186-B03D-D22E692092C8}" type="pres">
      <dgm:prSet presAssocID="{03353694-1214-428F-AF03-E8DF91558453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A32D976-61AB-44D2-B78F-933221E32DA7}" type="pres">
      <dgm:prSet presAssocID="{03353694-1214-428F-AF03-E8DF91558453}" presName="negativeSpace" presStyleCnt="0"/>
      <dgm:spPr/>
      <dgm:t>
        <a:bodyPr/>
        <a:lstStyle/>
        <a:p>
          <a:endParaRPr lang="es-MX"/>
        </a:p>
      </dgm:t>
    </dgm:pt>
    <dgm:pt modelId="{7D4F2FD6-03DF-46EE-B128-E8893BED6AE0}" type="pres">
      <dgm:prSet presAssocID="{03353694-1214-428F-AF03-E8DF91558453}" presName="childText" presStyleLbl="conFgAcc1" presStyleIdx="0" presStyleCnt="7" custLinFactY="-59320" custLinFactNeighborY="-1000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F1D3D81-5A2D-4BEB-AA21-4A7762447012}" type="pres">
      <dgm:prSet presAssocID="{7604D7F3-DA14-411D-8F34-D700629F0468}" presName="spaceBetweenRectangles" presStyleCnt="0"/>
      <dgm:spPr/>
      <dgm:t>
        <a:bodyPr/>
        <a:lstStyle/>
        <a:p>
          <a:endParaRPr lang="es-MX"/>
        </a:p>
      </dgm:t>
    </dgm:pt>
    <dgm:pt modelId="{D1A454FC-7C8B-49E8-B615-7BE48894B234}" type="pres">
      <dgm:prSet presAssocID="{1F60D33B-C04E-434C-AC0D-567845741361}" presName="parentLin" presStyleCnt="0"/>
      <dgm:spPr/>
      <dgm:t>
        <a:bodyPr/>
        <a:lstStyle/>
        <a:p>
          <a:endParaRPr lang="es-MX"/>
        </a:p>
      </dgm:t>
    </dgm:pt>
    <dgm:pt modelId="{74DD6AFD-A726-4170-AD6D-6C04FCEE1ACE}" type="pres">
      <dgm:prSet presAssocID="{1F60D33B-C04E-434C-AC0D-567845741361}" presName="parentLeftMargin" presStyleLbl="node1" presStyleIdx="0" presStyleCnt="7"/>
      <dgm:spPr/>
      <dgm:t>
        <a:bodyPr/>
        <a:lstStyle/>
        <a:p>
          <a:endParaRPr lang="es-MX"/>
        </a:p>
      </dgm:t>
    </dgm:pt>
    <dgm:pt modelId="{A97BAAB9-699A-4F85-B83E-CB0DD7A50C19}" type="pres">
      <dgm:prSet presAssocID="{1F60D33B-C04E-434C-AC0D-567845741361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84D3839-2B8F-4DAB-9FFB-987DCB3F4A8C}" type="pres">
      <dgm:prSet presAssocID="{1F60D33B-C04E-434C-AC0D-567845741361}" presName="negativeSpace" presStyleCnt="0"/>
      <dgm:spPr/>
      <dgm:t>
        <a:bodyPr/>
        <a:lstStyle/>
        <a:p>
          <a:endParaRPr lang="es-MX"/>
        </a:p>
      </dgm:t>
    </dgm:pt>
    <dgm:pt modelId="{E871C0CA-5891-40A8-8BCA-0779FCBDE6B0}" type="pres">
      <dgm:prSet presAssocID="{1F60D33B-C04E-434C-AC0D-567845741361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FE73D18-A4D1-4EB0-A57C-88ECFA279555}" type="pres">
      <dgm:prSet presAssocID="{ADDC1E8A-8BAC-41C4-A523-FA790A4DD257}" presName="spaceBetweenRectangles" presStyleCnt="0"/>
      <dgm:spPr/>
      <dgm:t>
        <a:bodyPr/>
        <a:lstStyle/>
        <a:p>
          <a:endParaRPr lang="es-MX"/>
        </a:p>
      </dgm:t>
    </dgm:pt>
    <dgm:pt modelId="{E63A7E0A-C706-4510-9331-284ED7F617AD}" type="pres">
      <dgm:prSet presAssocID="{8CC1E581-0887-4AFD-8E1C-350A7E575984}" presName="parentLin" presStyleCnt="0"/>
      <dgm:spPr/>
      <dgm:t>
        <a:bodyPr/>
        <a:lstStyle/>
        <a:p>
          <a:endParaRPr lang="es-MX"/>
        </a:p>
      </dgm:t>
    </dgm:pt>
    <dgm:pt modelId="{83A1D49F-1A92-4107-A7A7-2398BB552C26}" type="pres">
      <dgm:prSet presAssocID="{8CC1E581-0887-4AFD-8E1C-350A7E575984}" presName="parentLeftMargin" presStyleLbl="node1" presStyleIdx="1" presStyleCnt="7"/>
      <dgm:spPr/>
      <dgm:t>
        <a:bodyPr/>
        <a:lstStyle/>
        <a:p>
          <a:endParaRPr lang="es-MX"/>
        </a:p>
      </dgm:t>
    </dgm:pt>
    <dgm:pt modelId="{54F46A34-392B-46C2-BEE4-744DB785FD38}" type="pres">
      <dgm:prSet presAssocID="{8CC1E581-0887-4AFD-8E1C-350A7E575984}" presName="parentText" presStyleLbl="node1" presStyleIdx="2" presStyleCnt="7" custScaleX="125510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480DF4D-0648-4435-B568-D9C3A250BB83}" type="pres">
      <dgm:prSet presAssocID="{8CC1E581-0887-4AFD-8E1C-350A7E575984}" presName="negativeSpace" presStyleCnt="0"/>
      <dgm:spPr/>
      <dgm:t>
        <a:bodyPr/>
        <a:lstStyle/>
        <a:p>
          <a:endParaRPr lang="es-MX"/>
        </a:p>
      </dgm:t>
    </dgm:pt>
    <dgm:pt modelId="{DE180F5E-1034-4465-A920-92D018421950}" type="pres">
      <dgm:prSet presAssocID="{8CC1E581-0887-4AFD-8E1C-350A7E575984}" presName="childText" presStyleLbl="conFgAcc1" presStyleIdx="2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A43B301-3B01-4D3F-A2B4-60CCDBDD7E2A}" type="pres">
      <dgm:prSet presAssocID="{82BCB686-7D53-4487-B82C-8118842F1E6C}" presName="spaceBetweenRectangles" presStyleCnt="0"/>
      <dgm:spPr/>
      <dgm:t>
        <a:bodyPr/>
        <a:lstStyle/>
        <a:p>
          <a:endParaRPr lang="es-MX"/>
        </a:p>
      </dgm:t>
    </dgm:pt>
    <dgm:pt modelId="{195D7846-FAAC-4868-9ED9-C862D01BCDA7}" type="pres">
      <dgm:prSet presAssocID="{58630651-076B-411E-B241-0760D01F83F7}" presName="parentLin" presStyleCnt="0"/>
      <dgm:spPr/>
      <dgm:t>
        <a:bodyPr/>
        <a:lstStyle/>
        <a:p>
          <a:endParaRPr lang="es-MX"/>
        </a:p>
      </dgm:t>
    </dgm:pt>
    <dgm:pt modelId="{F7B987C1-610C-4189-B90C-BE5F6D6591CB}" type="pres">
      <dgm:prSet presAssocID="{58630651-076B-411E-B241-0760D01F83F7}" presName="parentLeftMargin" presStyleLbl="node1" presStyleIdx="2" presStyleCnt="7"/>
      <dgm:spPr/>
      <dgm:t>
        <a:bodyPr/>
        <a:lstStyle/>
        <a:p>
          <a:endParaRPr lang="es-MX"/>
        </a:p>
      </dgm:t>
    </dgm:pt>
    <dgm:pt modelId="{10FE88CF-6048-4AC4-811B-1539E66B6305}" type="pres">
      <dgm:prSet presAssocID="{58630651-076B-411E-B241-0760D01F83F7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5E06849-3CB9-4421-93BD-B10EC040A027}" type="pres">
      <dgm:prSet presAssocID="{58630651-076B-411E-B241-0760D01F83F7}" presName="negativeSpace" presStyleCnt="0"/>
      <dgm:spPr/>
      <dgm:t>
        <a:bodyPr/>
        <a:lstStyle/>
        <a:p>
          <a:endParaRPr lang="es-MX"/>
        </a:p>
      </dgm:t>
    </dgm:pt>
    <dgm:pt modelId="{407454CD-F45A-43CD-8A04-F440C19A51F5}" type="pres">
      <dgm:prSet presAssocID="{58630651-076B-411E-B241-0760D01F83F7}" presName="childText" presStyleLbl="conFgAcc1" presStyleIdx="3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90AFAFE-6EEA-4FDF-8EE6-54239CC87D8D}" type="pres">
      <dgm:prSet presAssocID="{0DB0BD3E-DE4E-4BC3-8850-0660219F83F5}" presName="spaceBetweenRectangles" presStyleCnt="0"/>
      <dgm:spPr/>
      <dgm:t>
        <a:bodyPr/>
        <a:lstStyle/>
        <a:p>
          <a:endParaRPr lang="es-MX"/>
        </a:p>
      </dgm:t>
    </dgm:pt>
    <dgm:pt modelId="{421DE442-1982-4491-B869-4405CB268EAF}" type="pres">
      <dgm:prSet presAssocID="{25362D35-8189-426D-A082-98E11654C612}" presName="parentLin" presStyleCnt="0"/>
      <dgm:spPr/>
      <dgm:t>
        <a:bodyPr/>
        <a:lstStyle/>
        <a:p>
          <a:endParaRPr lang="es-MX"/>
        </a:p>
      </dgm:t>
    </dgm:pt>
    <dgm:pt modelId="{5DF98AA6-2FB7-4F90-B94B-F8E0ED7F087D}" type="pres">
      <dgm:prSet presAssocID="{25362D35-8189-426D-A082-98E11654C612}" presName="parentLeftMargin" presStyleLbl="node1" presStyleIdx="3" presStyleCnt="7"/>
      <dgm:spPr/>
      <dgm:t>
        <a:bodyPr/>
        <a:lstStyle/>
        <a:p>
          <a:endParaRPr lang="es-MX"/>
        </a:p>
      </dgm:t>
    </dgm:pt>
    <dgm:pt modelId="{5147DB87-DB89-449D-9636-293FDE37486A}" type="pres">
      <dgm:prSet presAssocID="{25362D35-8189-426D-A082-98E11654C612}" presName="parentText" presStyleLbl="node1" presStyleIdx="4" presStyleCnt="7" custScaleX="120408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A84CC5F-FC8B-4B82-9B5D-D6A85FE7970E}" type="pres">
      <dgm:prSet presAssocID="{25362D35-8189-426D-A082-98E11654C612}" presName="negativeSpace" presStyleCnt="0"/>
      <dgm:spPr/>
      <dgm:t>
        <a:bodyPr/>
        <a:lstStyle/>
        <a:p>
          <a:endParaRPr lang="es-MX"/>
        </a:p>
      </dgm:t>
    </dgm:pt>
    <dgm:pt modelId="{D68826FE-C8FC-4BF8-AA16-96A955C90609}" type="pres">
      <dgm:prSet presAssocID="{25362D35-8189-426D-A082-98E11654C612}" presName="childText" presStyleLbl="conFgAcc1" presStyleIdx="4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B346B51-B9EE-483E-9BB0-BEC2FA0FFB14}" type="pres">
      <dgm:prSet presAssocID="{F8FBC2B2-BE42-469D-B69B-BC39AB9930FC}" presName="spaceBetweenRectangles" presStyleCnt="0"/>
      <dgm:spPr/>
      <dgm:t>
        <a:bodyPr/>
        <a:lstStyle/>
        <a:p>
          <a:endParaRPr lang="es-MX"/>
        </a:p>
      </dgm:t>
    </dgm:pt>
    <dgm:pt modelId="{DF02AE5F-95C5-4E0A-B8A6-856D659914AE}" type="pres">
      <dgm:prSet presAssocID="{E566A039-6CFD-4D90-AFE1-914C38058949}" presName="parentLin" presStyleCnt="0"/>
      <dgm:spPr/>
      <dgm:t>
        <a:bodyPr/>
        <a:lstStyle/>
        <a:p>
          <a:endParaRPr lang="es-MX"/>
        </a:p>
      </dgm:t>
    </dgm:pt>
    <dgm:pt modelId="{88CF8F48-A315-4FE3-888B-D5655FE12ABC}" type="pres">
      <dgm:prSet presAssocID="{E566A039-6CFD-4D90-AFE1-914C38058949}" presName="parentLeftMargin" presStyleLbl="node1" presStyleIdx="4" presStyleCnt="7"/>
      <dgm:spPr/>
      <dgm:t>
        <a:bodyPr/>
        <a:lstStyle/>
        <a:p>
          <a:endParaRPr lang="es-MX"/>
        </a:p>
      </dgm:t>
    </dgm:pt>
    <dgm:pt modelId="{FCED0DCA-CC63-4995-9C68-396DEFC9728C}" type="pres">
      <dgm:prSet presAssocID="{E566A039-6CFD-4D90-AFE1-914C38058949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2939958-B8C7-4123-B3A1-F91FD219855F}" type="pres">
      <dgm:prSet presAssocID="{E566A039-6CFD-4D90-AFE1-914C38058949}" presName="negativeSpace" presStyleCnt="0"/>
      <dgm:spPr/>
      <dgm:t>
        <a:bodyPr/>
        <a:lstStyle/>
        <a:p>
          <a:endParaRPr lang="es-MX"/>
        </a:p>
      </dgm:t>
    </dgm:pt>
    <dgm:pt modelId="{3F268D02-20DE-422B-AE1A-013DDBE69E97}" type="pres">
      <dgm:prSet presAssocID="{E566A039-6CFD-4D90-AFE1-914C38058949}" presName="childText" presStyleLbl="conFgAcc1" presStyleIdx="5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33BD646-A664-445A-AF54-87AED8A82A08}" type="pres">
      <dgm:prSet presAssocID="{253AEEB8-C852-4EC4-BF1A-B9F23742904D}" presName="spaceBetweenRectangles" presStyleCnt="0"/>
      <dgm:spPr/>
      <dgm:t>
        <a:bodyPr/>
        <a:lstStyle/>
        <a:p>
          <a:endParaRPr lang="es-MX"/>
        </a:p>
      </dgm:t>
    </dgm:pt>
    <dgm:pt modelId="{8FA3809D-8506-4F60-B8C9-941AAC2251E4}" type="pres">
      <dgm:prSet presAssocID="{59780B41-C494-437D-AAAC-18364E2D54B2}" presName="parentLin" presStyleCnt="0"/>
      <dgm:spPr/>
      <dgm:t>
        <a:bodyPr/>
        <a:lstStyle/>
        <a:p>
          <a:endParaRPr lang="es-MX"/>
        </a:p>
      </dgm:t>
    </dgm:pt>
    <dgm:pt modelId="{13671DFA-0441-48CF-B332-09CC277B1B9C}" type="pres">
      <dgm:prSet presAssocID="{59780B41-C494-437D-AAAC-18364E2D54B2}" presName="parentLeftMargin" presStyleLbl="node1" presStyleIdx="5" presStyleCnt="7"/>
      <dgm:spPr/>
      <dgm:t>
        <a:bodyPr/>
        <a:lstStyle/>
        <a:p>
          <a:endParaRPr lang="es-MX"/>
        </a:p>
      </dgm:t>
    </dgm:pt>
    <dgm:pt modelId="{6423A8E8-C952-43D4-8F73-E996BCF20A87}" type="pres">
      <dgm:prSet presAssocID="{59780B41-C494-437D-AAAC-18364E2D54B2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AC74F6F-D098-4E56-995D-938AAF32751D}" type="pres">
      <dgm:prSet presAssocID="{59780B41-C494-437D-AAAC-18364E2D54B2}" presName="negativeSpace" presStyleCnt="0"/>
      <dgm:spPr/>
      <dgm:t>
        <a:bodyPr/>
        <a:lstStyle/>
        <a:p>
          <a:endParaRPr lang="es-MX"/>
        </a:p>
      </dgm:t>
    </dgm:pt>
    <dgm:pt modelId="{B86353CA-9665-4F9D-876C-872124BB1FEC}" type="pres">
      <dgm:prSet presAssocID="{59780B41-C494-437D-AAAC-18364E2D54B2}" presName="childText" presStyleLbl="conFgAcc1" presStyleIdx="6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F4B3E6EA-4CA5-4CCB-A546-4E77A52D5CE1}" type="presOf" srcId="{25362D35-8189-426D-A082-98E11654C612}" destId="{5DF98AA6-2FB7-4F90-B94B-F8E0ED7F087D}" srcOrd="0" destOrd="0" presId="urn:microsoft.com/office/officeart/2005/8/layout/list1"/>
    <dgm:cxn modelId="{E3A45834-413D-4748-A31C-D1BD7CC5813D}" type="presOf" srcId="{1F60D33B-C04E-434C-AC0D-567845741361}" destId="{74DD6AFD-A726-4170-AD6D-6C04FCEE1ACE}" srcOrd="0" destOrd="0" presId="urn:microsoft.com/office/officeart/2005/8/layout/list1"/>
    <dgm:cxn modelId="{ABBE3BE8-D388-4C32-8B42-A2A4DBBB0B1D}" type="presOf" srcId="{1F60D33B-C04E-434C-AC0D-567845741361}" destId="{A97BAAB9-699A-4F85-B83E-CB0DD7A50C19}" srcOrd="1" destOrd="0" presId="urn:microsoft.com/office/officeart/2005/8/layout/list1"/>
    <dgm:cxn modelId="{EA123840-582B-4CC1-B510-ED4C30DDA591}" srcId="{A63A6317-7EF3-43B6-B6C5-FFC234434DAE}" destId="{8CC1E581-0887-4AFD-8E1C-350A7E575984}" srcOrd="2" destOrd="0" parTransId="{84107D2B-E579-4FEC-9BA6-E8B87079CBA1}" sibTransId="{82BCB686-7D53-4487-B82C-8118842F1E6C}"/>
    <dgm:cxn modelId="{1CFD8A3B-A4A3-4367-90C1-34A81BD717D1}" srcId="{25362D35-8189-426D-A082-98E11654C612}" destId="{4B1A3A52-89B2-4DF9-AEC2-482031462A80}" srcOrd="0" destOrd="0" parTransId="{A4C2B5B1-47C0-49D0-A547-54EE61284946}" sibTransId="{6CE3144D-92AE-4713-B0B7-AEE0636C3AEC}"/>
    <dgm:cxn modelId="{FC6DA1EA-1C8E-4E8A-9B2A-D4D47D2AE6AB}" type="presOf" srcId="{25362D35-8189-426D-A082-98E11654C612}" destId="{5147DB87-DB89-449D-9636-293FDE37486A}" srcOrd="1" destOrd="0" presId="urn:microsoft.com/office/officeart/2005/8/layout/list1"/>
    <dgm:cxn modelId="{03B29170-AD59-4EB7-9E2B-11021564E422}" type="presOf" srcId="{59780B41-C494-437D-AAAC-18364E2D54B2}" destId="{13671DFA-0441-48CF-B332-09CC277B1B9C}" srcOrd="0" destOrd="0" presId="urn:microsoft.com/office/officeart/2005/8/layout/list1"/>
    <dgm:cxn modelId="{B5974BAE-87F6-4B4A-8972-E3CF3C3153B8}" type="presOf" srcId="{8CC1E581-0887-4AFD-8E1C-350A7E575984}" destId="{54F46A34-392B-46C2-BEE4-744DB785FD38}" srcOrd="1" destOrd="0" presId="urn:microsoft.com/office/officeart/2005/8/layout/list1"/>
    <dgm:cxn modelId="{1BDD356A-D87E-40D9-BEFD-E4536B478BE8}" srcId="{A63A6317-7EF3-43B6-B6C5-FFC234434DAE}" destId="{1F60D33B-C04E-434C-AC0D-567845741361}" srcOrd="1" destOrd="0" parTransId="{8D737FCD-D215-4AB7-AB75-C5EC0E087524}" sibTransId="{ADDC1E8A-8BAC-41C4-A523-FA790A4DD257}"/>
    <dgm:cxn modelId="{F32F03E3-FB04-4DF9-9FED-384E98BCEA5B}" type="presOf" srcId="{03353694-1214-428F-AF03-E8DF91558453}" destId="{7A361EE0-3F13-4CE1-8916-5125F3E38253}" srcOrd="0" destOrd="0" presId="urn:microsoft.com/office/officeart/2005/8/layout/list1"/>
    <dgm:cxn modelId="{F3E006B9-981F-452E-8E23-72843C644F6E}" srcId="{A63A6317-7EF3-43B6-B6C5-FFC234434DAE}" destId="{E566A039-6CFD-4D90-AFE1-914C38058949}" srcOrd="5" destOrd="0" parTransId="{0B9BAFD4-B590-41FE-BA9A-E2FB0901022F}" sibTransId="{253AEEB8-C852-4EC4-BF1A-B9F23742904D}"/>
    <dgm:cxn modelId="{5DB4357A-461D-496B-AAF9-A9DCA507D87A}" srcId="{A63A6317-7EF3-43B6-B6C5-FFC234434DAE}" destId="{59780B41-C494-437D-AAAC-18364E2D54B2}" srcOrd="6" destOrd="0" parTransId="{AB0A0FF7-C967-4051-BEA9-D6E54DCADFB9}" sibTransId="{62E4B6A4-24CD-4C1C-A161-6D4873C96EDC}"/>
    <dgm:cxn modelId="{598C0BDF-E249-4D0B-A905-AF01AF17F3B2}" type="presOf" srcId="{881FCDB7-E41A-4793-9FFA-8507F30F8D71}" destId="{D68826FE-C8FC-4BF8-AA16-96A955C90609}" srcOrd="0" destOrd="1" presId="urn:microsoft.com/office/officeart/2005/8/layout/list1"/>
    <dgm:cxn modelId="{16A40D92-6D34-4A78-BCC4-C8A043757C70}" srcId="{A63A6317-7EF3-43B6-B6C5-FFC234434DAE}" destId="{58630651-076B-411E-B241-0760D01F83F7}" srcOrd="3" destOrd="0" parTransId="{32E5BF0F-6BA3-4125-8BF6-5F280D294036}" sibTransId="{0DB0BD3E-DE4E-4BC3-8850-0660219F83F5}"/>
    <dgm:cxn modelId="{FD392D07-C7AF-40A2-A43E-5AB41B0CB444}" srcId="{A63A6317-7EF3-43B6-B6C5-FFC234434DAE}" destId="{25362D35-8189-426D-A082-98E11654C612}" srcOrd="4" destOrd="0" parTransId="{F826F1A7-FD2D-4BBE-8DAA-2A138336B1E1}" sibTransId="{F8FBC2B2-BE42-469D-B69B-BC39AB9930FC}"/>
    <dgm:cxn modelId="{2C984512-7331-4762-B671-EBA6E71DFA66}" type="presOf" srcId="{03353694-1214-428F-AF03-E8DF91558453}" destId="{03FEAEEB-BBFF-4186-B03D-D22E692092C8}" srcOrd="1" destOrd="0" presId="urn:microsoft.com/office/officeart/2005/8/layout/list1"/>
    <dgm:cxn modelId="{4BE34A3F-68DE-43FF-9C4C-23E04439446B}" type="presOf" srcId="{E566A039-6CFD-4D90-AFE1-914C38058949}" destId="{88CF8F48-A315-4FE3-888B-D5655FE12ABC}" srcOrd="0" destOrd="0" presId="urn:microsoft.com/office/officeart/2005/8/layout/list1"/>
    <dgm:cxn modelId="{96283D8F-3925-46AD-AA3C-334F56987E1F}" type="presOf" srcId="{E566A039-6CFD-4D90-AFE1-914C38058949}" destId="{FCED0DCA-CC63-4995-9C68-396DEFC9728C}" srcOrd="1" destOrd="0" presId="urn:microsoft.com/office/officeart/2005/8/layout/list1"/>
    <dgm:cxn modelId="{BDFF1B72-A3E0-4103-A382-F11B86107C00}" type="presOf" srcId="{4B1A3A52-89B2-4DF9-AEC2-482031462A80}" destId="{D68826FE-C8FC-4BF8-AA16-96A955C90609}" srcOrd="0" destOrd="0" presId="urn:microsoft.com/office/officeart/2005/8/layout/list1"/>
    <dgm:cxn modelId="{B314609B-2B7B-4FE6-B921-B03E24998C7C}" type="presOf" srcId="{58630651-076B-411E-B241-0760D01F83F7}" destId="{F7B987C1-610C-4189-B90C-BE5F6D6591CB}" srcOrd="0" destOrd="0" presId="urn:microsoft.com/office/officeart/2005/8/layout/list1"/>
    <dgm:cxn modelId="{0B7F30DE-9730-4535-9C53-289123E8D59E}" type="presOf" srcId="{58630651-076B-411E-B241-0760D01F83F7}" destId="{10FE88CF-6048-4AC4-811B-1539E66B6305}" srcOrd="1" destOrd="0" presId="urn:microsoft.com/office/officeart/2005/8/layout/list1"/>
    <dgm:cxn modelId="{A8E4025E-7812-4F54-BF9A-E916FAF04615}" srcId="{A63A6317-7EF3-43B6-B6C5-FFC234434DAE}" destId="{03353694-1214-428F-AF03-E8DF91558453}" srcOrd="0" destOrd="0" parTransId="{CE0AE9CF-27B3-4E1D-97C7-0B49018734C1}" sibTransId="{7604D7F3-DA14-411D-8F34-D700629F0468}"/>
    <dgm:cxn modelId="{18FD0CF4-FD52-4859-88DD-DDD52C63FC57}" type="presOf" srcId="{8CC1E581-0887-4AFD-8E1C-350A7E575984}" destId="{83A1D49F-1A92-4107-A7A7-2398BB552C26}" srcOrd="0" destOrd="0" presId="urn:microsoft.com/office/officeart/2005/8/layout/list1"/>
    <dgm:cxn modelId="{CB5C34E6-287D-4628-869D-FCF683222178}" type="presOf" srcId="{59780B41-C494-437D-AAAC-18364E2D54B2}" destId="{6423A8E8-C952-43D4-8F73-E996BCF20A87}" srcOrd="1" destOrd="0" presId="urn:microsoft.com/office/officeart/2005/8/layout/list1"/>
    <dgm:cxn modelId="{B9EE5DD9-1BA2-4D43-BF4C-333C21F742D0}" type="presOf" srcId="{A63A6317-7EF3-43B6-B6C5-FFC234434DAE}" destId="{26E04C26-405C-44BD-8787-D97AD4CE163D}" srcOrd="0" destOrd="0" presId="urn:microsoft.com/office/officeart/2005/8/layout/list1"/>
    <dgm:cxn modelId="{4864D88B-12CD-4BC9-A28A-02EBF2CD3958}" srcId="{25362D35-8189-426D-A082-98E11654C612}" destId="{881FCDB7-E41A-4793-9FFA-8507F30F8D71}" srcOrd="1" destOrd="0" parTransId="{354F14C6-BD87-46F1-B375-399E8A0575F6}" sibTransId="{06EB3C0B-095B-47E2-8DFF-B4F6AF4CCF6B}"/>
    <dgm:cxn modelId="{C18014B7-5608-47B7-BD44-13A17354E453}" type="presParOf" srcId="{26E04C26-405C-44BD-8787-D97AD4CE163D}" destId="{E7CA4FD9-2A76-4702-99B0-6BBCA20A9E05}" srcOrd="0" destOrd="0" presId="urn:microsoft.com/office/officeart/2005/8/layout/list1"/>
    <dgm:cxn modelId="{EDC185C8-5C0B-4130-980C-BAAC5E1BA24F}" type="presParOf" srcId="{E7CA4FD9-2A76-4702-99B0-6BBCA20A9E05}" destId="{7A361EE0-3F13-4CE1-8916-5125F3E38253}" srcOrd="0" destOrd="0" presId="urn:microsoft.com/office/officeart/2005/8/layout/list1"/>
    <dgm:cxn modelId="{2A264CF3-3D79-4C54-8366-2EF9502ABCD6}" type="presParOf" srcId="{E7CA4FD9-2A76-4702-99B0-6BBCA20A9E05}" destId="{03FEAEEB-BBFF-4186-B03D-D22E692092C8}" srcOrd="1" destOrd="0" presId="urn:microsoft.com/office/officeart/2005/8/layout/list1"/>
    <dgm:cxn modelId="{286F66DB-C5EE-48E6-8DDF-9B365EF254D9}" type="presParOf" srcId="{26E04C26-405C-44BD-8787-D97AD4CE163D}" destId="{9A32D976-61AB-44D2-B78F-933221E32DA7}" srcOrd="1" destOrd="0" presId="urn:microsoft.com/office/officeart/2005/8/layout/list1"/>
    <dgm:cxn modelId="{265AE827-1876-4264-BDEA-975D1C4E6113}" type="presParOf" srcId="{26E04C26-405C-44BD-8787-D97AD4CE163D}" destId="{7D4F2FD6-03DF-46EE-B128-E8893BED6AE0}" srcOrd="2" destOrd="0" presId="urn:microsoft.com/office/officeart/2005/8/layout/list1"/>
    <dgm:cxn modelId="{98E6EB76-CF31-4347-83FC-431D5AE7CFAF}" type="presParOf" srcId="{26E04C26-405C-44BD-8787-D97AD4CE163D}" destId="{BF1D3D81-5A2D-4BEB-AA21-4A7762447012}" srcOrd="3" destOrd="0" presId="urn:microsoft.com/office/officeart/2005/8/layout/list1"/>
    <dgm:cxn modelId="{89EC7B30-36EA-4719-8B19-0688E8CA8B98}" type="presParOf" srcId="{26E04C26-405C-44BD-8787-D97AD4CE163D}" destId="{D1A454FC-7C8B-49E8-B615-7BE48894B234}" srcOrd="4" destOrd="0" presId="urn:microsoft.com/office/officeart/2005/8/layout/list1"/>
    <dgm:cxn modelId="{A2437B07-CADF-472A-8F4D-547D059DAE5D}" type="presParOf" srcId="{D1A454FC-7C8B-49E8-B615-7BE48894B234}" destId="{74DD6AFD-A726-4170-AD6D-6C04FCEE1ACE}" srcOrd="0" destOrd="0" presId="urn:microsoft.com/office/officeart/2005/8/layout/list1"/>
    <dgm:cxn modelId="{10684230-E4DE-4EF8-A6A0-62BD1EDFF117}" type="presParOf" srcId="{D1A454FC-7C8B-49E8-B615-7BE48894B234}" destId="{A97BAAB9-699A-4F85-B83E-CB0DD7A50C19}" srcOrd="1" destOrd="0" presId="urn:microsoft.com/office/officeart/2005/8/layout/list1"/>
    <dgm:cxn modelId="{B1F9BDB7-BE03-4F74-BCBF-AA8540B067E1}" type="presParOf" srcId="{26E04C26-405C-44BD-8787-D97AD4CE163D}" destId="{F84D3839-2B8F-4DAB-9FFB-987DCB3F4A8C}" srcOrd="5" destOrd="0" presId="urn:microsoft.com/office/officeart/2005/8/layout/list1"/>
    <dgm:cxn modelId="{5286D50A-6B9D-4CD4-8D43-23ABFB463618}" type="presParOf" srcId="{26E04C26-405C-44BD-8787-D97AD4CE163D}" destId="{E871C0CA-5891-40A8-8BCA-0779FCBDE6B0}" srcOrd="6" destOrd="0" presId="urn:microsoft.com/office/officeart/2005/8/layout/list1"/>
    <dgm:cxn modelId="{D5ED5FA7-F451-43EE-BF5C-CA56113725A1}" type="presParOf" srcId="{26E04C26-405C-44BD-8787-D97AD4CE163D}" destId="{9FE73D18-A4D1-4EB0-A57C-88ECFA279555}" srcOrd="7" destOrd="0" presId="urn:microsoft.com/office/officeart/2005/8/layout/list1"/>
    <dgm:cxn modelId="{0AAFF8D8-4288-4217-A029-2AC8EEDB3320}" type="presParOf" srcId="{26E04C26-405C-44BD-8787-D97AD4CE163D}" destId="{E63A7E0A-C706-4510-9331-284ED7F617AD}" srcOrd="8" destOrd="0" presId="urn:microsoft.com/office/officeart/2005/8/layout/list1"/>
    <dgm:cxn modelId="{7C6C639A-415D-4884-8FEC-0EDB17FC1942}" type="presParOf" srcId="{E63A7E0A-C706-4510-9331-284ED7F617AD}" destId="{83A1D49F-1A92-4107-A7A7-2398BB552C26}" srcOrd="0" destOrd="0" presId="urn:microsoft.com/office/officeart/2005/8/layout/list1"/>
    <dgm:cxn modelId="{72B1C38C-A349-43D1-AF7C-E71190ABA1FD}" type="presParOf" srcId="{E63A7E0A-C706-4510-9331-284ED7F617AD}" destId="{54F46A34-392B-46C2-BEE4-744DB785FD38}" srcOrd="1" destOrd="0" presId="urn:microsoft.com/office/officeart/2005/8/layout/list1"/>
    <dgm:cxn modelId="{4D49D534-246A-4BCF-AD52-E67F9F4A5B5A}" type="presParOf" srcId="{26E04C26-405C-44BD-8787-D97AD4CE163D}" destId="{4480DF4D-0648-4435-B568-D9C3A250BB83}" srcOrd="9" destOrd="0" presId="urn:microsoft.com/office/officeart/2005/8/layout/list1"/>
    <dgm:cxn modelId="{0452B827-B0D4-4FB5-A11F-3DA06E911A77}" type="presParOf" srcId="{26E04C26-405C-44BD-8787-D97AD4CE163D}" destId="{DE180F5E-1034-4465-A920-92D018421950}" srcOrd="10" destOrd="0" presId="urn:microsoft.com/office/officeart/2005/8/layout/list1"/>
    <dgm:cxn modelId="{D9777C75-6076-4B05-A5D8-95CF43140B34}" type="presParOf" srcId="{26E04C26-405C-44BD-8787-D97AD4CE163D}" destId="{AA43B301-3B01-4D3F-A2B4-60CCDBDD7E2A}" srcOrd="11" destOrd="0" presId="urn:microsoft.com/office/officeart/2005/8/layout/list1"/>
    <dgm:cxn modelId="{9E860068-E9C3-491A-B8CF-CEC9017E086A}" type="presParOf" srcId="{26E04C26-405C-44BD-8787-D97AD4CE163D}" destId="{195D7846-FAAC-4868-9ED9-C862D01BCDA7}" srcOrd="12" destOrd="0" presId="urn:microsoft.com/office/officeart/2005/8/layout/list1"/>
    <dgm:cxn modelId="{A2C859BB-E9D6-446B-BBA5-37EF4C8E747B}" type="presParOf" srcId="{195D7846-FAAC-4868-9ED9-C862D01BCDA7}" destId="{F7B987C1-610C-4189-B90C-BE5F6D6591CB}" srcOrd="0" destOrd="0" presId="urn:microsoft.com/office/officeart/2005/8/layout/list1"/>
    <dgm:cxn modelId="{D543A5B1-8991-4865-97D7-E8570197C409}" type="presParOf" srcId="{195D7846-FAAC-4868-9ED9-C862D01BCDA7}" destId="{10FE88CF-6048-4AC4-811B-1539E66B6305}" srcOrd="1" destOrd="0" presId="urn:microsoft.com/office/officeart/2005/8/layout/list1"/>
    <dgm:cxn modelId="{A5D79882-DF54-431A-8406-DB15E015F846}" type="presParOf" srcId="{26E04C26-405C-44BD-8787-D97AD4CE163D}" destId="{F5E06849-3CB9-4421-93BD-B10EC040A027}" srcOrd="13" destOrd="0" presId="urn:microsoft.com/office/officeart/2005/8/layout/list1"/>
    <dgm:cxn modelId="{91C468B3-031E-4359-A75C-3D200ECF4BFA}" type="presParOf" srcId="{26E04C26-405C-44BD-8787-D97AD4CE163D}" destId="{407454CD-F45A-43CD-8A04-F440C19A51F5}" srcOrd="14" destOrd="0" presId="urn:microsoft.com/office/officeart/2005/8/layout/list1"/>
    <dgm:cxn modelId="{6BBB1067-FDA3-469D-AAA5-36E0FD4AE0C9}" type="presParOf" srcId="{26E04C26-405C-44BD-8787-D97AD4CE163D}" destId="{390AFAFE-6EEA-4FDF-8EE6-54239CC87D8D}" srcOrd="15" destOrd="0" presId="urn:microsoft.com/office/officeart/2005/8/layout/list1"/>
    <dgm:cxn modelId="{7B1E1184-84BA-4C1E-AF26-692F9A2F6454}" type="presParOf" srcId="{26E04C26-405C-44BD-8787-D97AD4CE163D}" destId="{421DE442-1982-4491-B869-4405CB268EAF}" srcOrd="16" destOrd="0" presId="urn:microsoft.com/office/officeart/2005/8/layout/list1"/>
    <dgm:cxn modelId="{8E7DBC57-6D6F-40BA-8D20-1F6C1D2E495C}" type="presParOf" srcId="{421DE442-1982-4491-B869-4405CB268EAF}" destId="{5DF98AA6-2FB7-4F90-B94B-F8E0ED7F087D}" srcOrd="0" destOrd="0" presId="urn:microsoft.com/office/officeart/2005/8/layout/list1"/>
    <dgm:cxn modelId="{D6750A08-D18E-4EA7-BD22-72A113FE524C}" type="presParOf" srcId="{421DE442-1982-4491-B869-4405CB268EAF}" destId="{5147DB87-DB89-449D-9636-293FDE37486A}" srcOrd="1" destOrd="0" presId="urn:microsoft.com/office/officeart/2005/8/layout/list1"/>
    <dgm:cxn modelId="{C0681523-189D-457A-BA37-04EFD86E1C54}" type="presParOf" srcId="{26E04C26-405C-44BD-8787-D97AD4CE163D}" destId="{EA84CC5F-FC8B-4B82-9B5D-D6A85FE7970E}" srcOrd="17" destOrd="0" presId="urn:microsoft.com/office/officeart/2005/8/layout/list1"/>
    <dgm:cxn modelId="{E97EE997-8C6B-4178-945C-39994BBF948D}" type="presParOf" srcId="{26E04C26-405C-44BD-8787-D97AD4CE163D}" destId="{D68826FE-C8FC-4BF8-AA16-96A955C90609}" srcOrd="18" destOrd="0" presId="urn:microsoft.com/office/officeart/2005/8/layout/list1"/>
    <dgm:cxn modelId="{E9691B01-8E4A-42CF-9B56-BDF4ED8DD733}" type="presParOf" srcId="{26E04C26-405C-44BD-8787-D97AD4CE163D}" destId="{7B346B51-B9EE-483E-9BB0-BEC2FA0FFB14}" srcOrd="19" destOrd="0" presId="urn:microsoft.com/office/officeart/2005/8/layout/list1"/>
    <dgm:cxn modelId="{A213E4CE-871D-4749-B0DF-8D172366E20A}" type="presParOf" srcId="{26E04C26-405C-44BD-8787-D97AD4CE163D}" destId="{DF02AE5F-95C5-4E0A-B8A6-856D659914AE}" srcOrd="20" destOrd="0" presId="urn:microsoft.com/office/officeart/2005/8/layout/list1"/>
    <dgm:cxn modelId="{E511AA3F-6861-49E6-8D61-B4A6D5B6A554}" type="presParOf" srcId="{DF02AE5F-95C5-4E0A-B8A6-856D659914AE}" destId="{88CF8F48-A315-4FE3-888B-D5655FE12ABC}" srcOrd="0" destOrd="0" presId="urn:microsoft.com/office/officeart/2005/8/layout/list1"/>
    <dgm:cxn modelId="{4BE0E7C2-F84B-4A32-8F97-E7C455B57968}" type="presParOf" srcId="{DF02AE5F-95C5-4E0A-B8A6-856D659914AE}" destId="{FCED0DCA-CC63-4995-9C68-396DEFC9728C}" srcOrd="1" destOrd="0" presId="urn:microsoft.com/office/officeart/2005/8/layout/list1"/>
    <dgm:cxn modelId="{9DB59BF9-0545-4F20-951F-AB5B74C57BAB}" type="presParOf" srcId="{26E04C26-405C-44BD-8787-D97AD4CE163D}" destId="{62939958-B8C7-4123-B3A1-F91FD219855F}" srcOrd="21" destOrd="0" presId="urn:microsoft.com/office/officeart/2005/8/layout/list1"/>
    <dgm:cxn modelId="{05D25790-71BF-4AE9-ABF5-A1FB9AE0A63F}" type="presParOf" srcId="{26E04C26-405C-44BD-8787-D97AD4CE163D}" destId="{3F268D02-20DE-422B-AE1A-013DDBE69E97}" srcOrd="22" destOrd="0" presId="urn:microsoft.com/office/officeart/2005/8/layout/list1"/>
    <dgm:cxn modelId="{33A47A89-EAC3-461E-BACD-B431160B196A}" type="presParOf" srcId="{26E04C26-405C-44BD-8787-D97AD4CE163D}" destId="{833BD646-A664-445A-AF54-87AED8A82A08}" srcOrd="23" destOrd="0" presId="urn:microsoft.com/office/officeart/2005/8/layout/list1"/>
    <dgm:cxn modelId="{0319711D-AE6E-45C6-9AD4-C4EC2C7C90FC}" type="presParOf" srcId="{26E04C26-405C-44BD-8787-D97AD4CE163D}" destId="{8FA3809D-8506-4F60-B8C9-941AAC2251E4}" srcOrd="24" destOrd="0" presId="urn:microsoft.com/office/officeart/2005/8/layout/list1"/>
    <dgm:cxn modelId="{B8EEAD12-81AD-422F-9F8F-E1593150DE4A}" type="presParOf" srcId="{8FA3809D-8506-4F60-B8C9-941AAC2251E4}" destId="{13671DFA-0441-48CF-B332-09CC277B1B9C}" srcOrd="0" destOrd="0" presId="urn:microsoft.com/office/officeart/2005/8/layout/list1"/>
    <dgm:cxn modelId="{6CC85900-E89B-4CFA-AED5-C31A435C0A70}" type="presParOf" srcId="{8FA3809D-8506-4F60-B8C9-941AAC2251E4}" destId="{6423A8E8-C952-43D4-8F73-E996BCF20A87}" srcOrd="1" destOrd="0" presId="urn:microsoft.com/office/officeart/2005/8/layout/list1"/>
    <dgm:cxn modelId="{79E9719A-5AF7-4305-BAD7-B2533BE1A0C5}" type="presParOf" srcId="{26E04C26-405C-44BD-8787-D97AD4CE163D}" destId="{CAC74F6F-D098-4E56-995D-938AAF32751D}" srcOrd="25" destOrd="0" presId="urn:microsoft.com/office/officeart/2005/8/layout/list1"/>
    <dgm:cxn modelId="{FE4E094C-AAFA-429A-B46D-2A804624BF87}" type="presParOf" srcId="{26E04C26-405C-44BD-8787-D97AD4CE163D}" destId="{B86353CA-9665-4F9D-876C-872124BB1FEC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6C1C9CF-9196-4087-AAAB-5101ED9FD1D4}" type="doc">
      <dgm:prSet loTypeId="urn:microsoft.com/office/officeart/2005/8/layout/process4" loCatId="list" qsTypeId="urn:microsoft.com/office/officeart/2005/8/quickstyle/3d7" qsCatId="3D" csTypeId="urn:microsoft.com/office/officeart/2005/8/colors/accent6_3" csCatId="accent6" phldr="1"/>
      <dgm:spPr/>
      <dgm:t>
        <a:bodyPr/>
        <a:lstStyle/>
        <a:p>
          <a:endParaRPr lang="es-MX"/>
        </a:p>
      </dgm:t>
    </dgm:pt>
    <dgm:pt modelId="{8ED1FD4F-35E5-4581-A7FB-AECD3A81A3BD}">
      <dgm:prSet phldrT="[Texto]" custT="1"/>
      <dgm:spPr/>
      <dgm:t>
        <a:bodyPr/>
        <a:lstStyle/>
        <a:p>
          <a:pPr algn="l"/>
          <a:r>
            <a:rPr lang="es-MX" sz="2400" dirty="0" smtClean="0"/>
            <a:t>Temporalidad.</a:t>
          </a:r>
          <a:endParaRPr lang="es-MX" sz="2400" dirty="0"/>
        </a:p>
      </dgm:t>
    </dgm:pt>
    <dgm:pt modelId="{E497E316-702F-4A5C-A168-BFB82776C705}" type="sibTrans" cxnId="{E4952456-3466-4396-9A6C-23C3B0BA9BA0}">
      <dgm:prSet/>
      <dgm:spPr/>
      <dgm:t>
        <a:bodyPr/>
        <a:lstStyle/>
        <a:p>
          <a:pPr algn="l"/>
          <a:endParaRPr lang="es-MX" sz="2800"/>
        </a:p>
      </dgm:t>
    </dgm:pt>
    <dgm:pt modelId="{E39D75B5-0AE2-4A7D-B61C-CE595350BAA9}" type="parTrans" cxnId="{E4952456-3466-4396-9A6C-23C3B0BA9BA0}">
      <dgm:prSet/>
      <dgm:spPr/>
      <dgm:t>
        <a:bodyPr/>
        <a:lstStyle/>
        <a:p>
          <a:pPr algn="l"/>
          <a:endParaRPr lang="es-MX" sz="2800"/>
        </a:p>
      </dgm:t>
    </dgm:pt>
    <dgm:pt modelId="{C32469B6-4E71-4DFB-B686-4AD390D834C5}">
      <dgm:prSet phldrT="[Texto]" custT="1"/>
      <dgm:spPr/>
      <dgm:t>
        <a:bodyPr/>
        <a:lstStyle/>
        <a:p>
          <a:pPr algn="l"/>
          <a:r>
            <a:rPr lang="es-MX" sz="2400" dirty="0" smtClean="0"/>
            <a:t>Formalización.</a:t>
          </a:r>
          <a:endParaRPr lang="es-MX" sz="2400" dirty="0"/>
        </a:p>
      </dgm:t>
    </dgm:pt>
    <dgm:pt modelId="{55A714D3-8E90-45B1-BFB0-034928DDECB0}" type="parTrans" cxnId="{713DE5BC-E7A8-4B61-A2D5-7EF9E99D1CAE}">
      <dgm:prSet/>
      <dgm:spPr/>
      <dgm:t>
        <a:bodyPr/>
        <a:lstStyle/>
        <a:p>
          <a:pPr algn="l"/>
          <a:endParaRPr lang="es-MX" sz="2800"/>
        </a:p>
      </dgm:t>
    </dgm:pt>
    <dgm:pt modelId="{9512369F-D1AE-4371-AAA7-C4FCF98A3CF8}" type="sibTrans" cxnId="{713DE5BC-E7A8-4B61-A2D5-7EF9E99D1CAE}">
      <dgm:prSet/>
      <dgm:spPr/>
      <dgm:t>
        <a:bodyPr/>
        <a:lstStyle/>
        <a:p>
          <a:pPr algn="l"/>
          <a:endParaRPr lang="es-MX" sz="2800"/>
        </a:p>
      </dgm:t>
    </dgm:pt>
    <dgm:pt modelId="{A22DFC37-606B-490E-A8AB-1ECC107863E1}">
      <dgm:prSet phldrT="[Texto]" custT="1"/>
      <dgm:spPr/>
      <dgm:t>
        <a:bodyPr/>
        <a:lstStyle/>
        <a:p>
          <a:pPr algn="l"/>
          <a:r>
            <a:rPr lang="es-MX" sz="2400" dirty="0" smtClean="0"/>
            <a:t>Control de variables.</a:t>
          </a:r>
          <a:endParaRPr lang="es-MX" sz="2400" dirty="0"/>
        </a:p>
      </dgm:t>
    </dgm:pt>
    <dgm:pt modelId="{1C01D6DD-AFFA-4ACD-BD35-82F0F1554EE1}" type="parTrans" cxnId="{6CF5CABF-6B83-4B1F-99FA-5022FAF28F4B}">
      <dgm:prSet/>
      <dgm:spPr/>
      <dgm:t>
        <a:bodyPr/>
        <a:lstStyle/>
        <a:p>
          <a:pPr algn="l"/>
          <a:endParaRPr lang="es-MX" sz="2800"/>
        </a:p>
      </dgm:t>
    </dgm:pt>
    <dgm:pt modelId="{C6F19218-034E-49AD-932E-4C8EB2900615}" type="sibTrans" cxnId="{6CF5CABF-6B83-4B1F-99FA-5022FAF28F4B}">
      <dgm:prSet/>
      <dgm:spPr/>
      <dgm:t>
        <a:bodyPr/>
        <a:lstStyle/>
        <a:p>
          <a:pPr algn="l"/>
          <a:endParaRPr lang="es-MX" sz="2800"/>
        </a:p>
      </dgm:t>
    </dgm:pt>
    <dgm:pt modelId="{B5C35F72-81F0-45F9-BCCF-0E8697F8EB7A}">
      <dgm:prSet phldrT="[Texto]" custT="1"/>
      <dgm:spPr/>
      <dgm:t>
        <a:bodyPr/>
        <a:lstStyle/>
        <a:p>
          <a:pPr algn="l"/>
          <a:r>
            <a:rPr lang="es-MX" sz="2400" dirty="0" smtClean="0"/>
            <a:t>Propósito.</a:t>
          </a:r>
        </a:p>
      </dgm:t>
    </dgm:pt>
    <dgm:pt modelId="{43024E52-A4C4-4A2E-89D5-0E75B4D3C6D9}" type="parTrans" cxnId="{6F064F3F-7FBE-4746-8164-D1FA968B2453}">
      <dgm:prSet/>
      <dgm:spPr/>
      <dgm:t>
        <a:bodyPr/>
        <a:lstStyle/>
        <a:p>
          <a:pPr algn="l"/>
          <a:endParaRPr lang="es-MX" sz="2800"/>
        </a:p>
      </dgm:t>
    </dgm:pt>
    <dgm:pt modelId="{41C6FB53-DF62-4AD4-8DAE-E0D9B3BE08EC}" type="sibTrans" cxnId="{6F064F3F-7FBE-4746-8164-D1FA968B2453}">
      <dgm:prSet/>
      <dgm:spPr/>
      <dgm:t>
        <a:bodyPr/>
        <a:lstStyle/>
        <a:p>
          <a:pPr algn="l"/>
          <a:endParaRPr lang="es-MX" sz="2800"/>
        </a:p>
      </dgm:t>
    </dgm:pt>
    <dgm:pt modelId="{7F095EFD-9A07-4770-B776-C26D7099A671}">
      <dgm:prSet phldrT="[Texto]" custT="1"/>
      <dgm:spPr/>
      <dgm:t>
        <a:bodyPr/>
        <a:lstStyle/>
        <a:p>
          <a:pPr algn="l"/>
          <a:r>
            <a:rPr lang="es-MX" sz="2400" dirty="0" smtClean="0"/>
            <a:t>Alcance del tema.</a:t>
          </a:r>
        </a:p>
      </dgm:t>
    </dgm:pt>
    <dgm:pt modelId="{5E5D8421-8674-48DC-A6F8-104AB6F9187F}" type="parTrans" cxnId="{C02A2343-C7C0-4BE4-825A-EA35AEF6E8A0}">
      <dgm:prSet/>
      <dgm:spPr/>
      <dgm:t>
        <a:bodyPr/>
        <a:lstStyle/>
        <a:p>
          <a:pPr algn="l"/>
          <a:endParaRPr lang="es-MX" sz="2800"/>
        </a:p>
      </dgm:t>
    </dgm:pt>
    <dgm:pt modelId="{67C1D19F-41C6-454E-8550-71D37271C4EE}" type="sibTrans" cxnId="{C02A2343-C7C0-4BE4-825A-EA35AEF6E8A0}">
      <dgm:prSet/>
      <dgm:spPr/>
      <dgm:t>
        <a:bodyPr/>
        <a:lstStyle/>
        <a:p>
          <a:pPr algn="l"/>
          <a:endParaRPr lang="es-MX" sz="2800"/>
        </a:p>
      </dgm:t>
    </dgm:pt>
    <dgm:pt modelId="{C916BAC5-B578-4D2A-B313-423413948F6A}">
      <dgm:prSet phldrT="[Texto]" custT="1"/>
      <dgm:spPr/>
      <dgm:t>
        <a:bodyPr/>
        <a:lstStyle/>
        <a:p>
          <a:pPr algn="l"/>
          <a:r>
            <a:rPr lang="es-MX" sz="2400" dirty="0" smtClean="0"/>
            <a:t> Ambiente de Investigación.</a:t>
          </a:r>
        </a:p>
      </dgm:t>
    </dgm:pt>
    <dgm:pt modelId="{F2EE2172-D4C1-4315-AA29-3A8142A96E85}" type="parTrans" cxnId="{279F85F8-A954-4028-B0C3-7F4CB4855CFD}">
      <dgm:prSet/>
      <dgm:spPr/>
      <dgm:t>
        <a:bodyPr/>
        <a:lstStyle/>
        <a:p>
          <a:pPr algn="l"/>
          <a:endParaRPr lang="es-MX" sz="2800"/>
        </a:p>
      </dgm:t>
    </dgm:pt>
    <dgm:pt modelId="{E4E2F788-E2B6-4CDC-8BA8-C512AC98467D}" type="sibTrans" cxnId="{279F85F8-A954-4028-B0C3-7F4CB4855CFD}">
      <dgm:prSet/>
      <dgm:spPr/>
      <dgm:t>
        <a:bodyPr/>
        <a:lstStyle/>
        <a:p>
          <a:pPr algn="l"/>
          <a:endParaRPr lang="es-MX" sz="2800"/>
        </a:p>
      </dgm:t>
    </dgm:pt>
    <dgm:pt modelId="{935E08BC-C224-4AEC-B2F2-F3CCB237BC5D}" type="pres">
      <dgm:prSet presAssocID="{F6C1C9CF-9196-4087-AAAB-5101ED9FD1D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D6CFBDB0-4D21-48A0-B710-E5F3E808A5E9}" type="pres">
      <dgm:prSet presAssocID="{8ED1FD4F-35E5-4581-A7FB-AECD3A81A3BD}" presName="boxAndChildren" presStyleCnt="0"/>
      <dgm:spPr/>
      <dgm:t>
        <a:bodyPr/>
        <a:lstStyle/>
        <a:p>
          <a:endParaRPr lang="es-MX"/>
        </a:p>
      </dgm:t>
    </dgm:pt>
    <dgm:pt modelId="{893BD7ED-07EA-43C7-A391-430AE74A1593}" type="pres">
      <dgm:prSet presAssocID="{8ED1FD4F-35E5-4581-A7FB-AECD3A81A3BD}" presName="parentTextBox" presStyleLbl="node1" presStyleIdx="0" presStyleCnt="6"/>
      <dgm:spPr/>
      <dgm:t>
        <a:bodyPr/>
        <a:lstStyle/>
        <a:p>
          <a:endParaRPr lang="es-MX"/>
        </a:p>
      </dgm:t>
    </dgm:pt>
    <dgm:pt modelId="{C0999199-A6B2-4B65-8316-907632CA4A36}" type="pres">
      <dgm:prSet presAssocID="{E4E2F788-E2B6-4CDC-8BA8-C512AC98467D}" presName="sp" presStyleCnt="0"/>
      <dgm:spPr/>
      <dgm:t>
        <a:bodyPr/>
        <a:lstStyle/>
        <a:p>
          <a:endParaRPr lang="es-MX"/>
        </a:p>
      </dgm:t>
    </dgm:pt>
    <dgm:pt modelId="{7D418A0F-5F41-434E-B1E9-5333D1FC57A5}" type="pres">
      <dgm:prSet presAssocID="{C916BAC5-B578-4D2A-B313-423413948F6A}" presName="arrowAndChildren" presStyleCnt="0"/>
      <dgm:spPr/>
      <dgm:t>
        <a:bodyPr/>
        <a:lstStyle/>
        <a:p>
          <a:endParaRPr lang="es-MX"/>
        </a:p>
      </dgm:t>
    </dgm:pt>
    <dgm:pt modelId="{5B2AB391-EF27-4426-86C8-7E00E4D4CF88}" type="pres">
      <dgm:prSet presAssocID="{C916BAC5-B578-4D2A-B313-423413948F6A}" presName="parentTextArrow" presStyleLbl="node1" presStyleIdx="1" presStyleCnt="6"/>
      <dgm:spPr/>
      <dgm:t>
        <a:bodyPr/>
        <a:lstStyle/>
        <a:p>
          <a:endParaRPr lang="es-MX"/>
        </a:p>
      </dgm:t>
    </dgm:pt>
    <dgm:pt modelId="{5D55517B-2663-485E-966F-7B2B0DFAEF33}" type="pres">
      <dgm:prSet presAssocID="{67C1D19F-41C6-454E-8550-71D37271C4EE}" presName="sp" presStyleCnt="0"/>
      <dgm:spPr/>
      <dgm:t>
        <a:bodyPr/>
        <a:lstStyle/>
        <a:p>
          <a:endParaRPr lang="es-MX"/>
        </a:p>
      </dgm:t>
    </dgm:pt>
    <dgm:pt modelId="{6DEE9609-368D-4F14-9873-114B6DB6813A}" type="pres">
      <dgm:prSet presAssocID="{7F095EFD-9A07-4770-B776-C26D7099A671}" presName="arrowAndChildren" presStyleCnt="0"/>
      <dgm:spPr/>
      <dgm:t>
        <a:bodyPr/>
        <a:lstStyle/>
        <a:p>
          <a:endParaRPr lang="es-MX"/>
        </a:p>
      </dgm:t>
    </dgm:pt>
    <dgm:pt modelId="{678D350D-29EA-4C0D-A82D-5390AFEF3074}" type="pres">
      <dgm:prSet presAssocID="{7F095EFD-9A07-4770-B776-C26D7099A671}" presName="parentTextArrow" presStyleLbl="node1" presStyleIdx="2" presStyleCnt="6"/>
      <dgm:spPr/>
      <dgm:t>
        <a:bodyPr/>
        <a:lstStyle/>
        <a:p>
          <a:endParaRPr lang="es-MX"/>
        </a:p>
      </dgm:t>
    </dgm:pt>
    <dgm:pt modelId="{9E59E080-82A1-4290-AA6C-F967BC0D26FA}" type="pres">
      <dgm:prSet presAssocID="{41C6FB53-DF62-4AD4-8DAE-E0D9B3BE08EC}" presName="sp" presStyleCnt="0"/>
      <dgm:spPr/>
      <dgm:t>
        <a:bodyPr/>
        <a:lstStyle/>
        <a:p>
          <a:endParaRPr lang="es-MX"/>
        </a:p>
      </dgm:t>
    </dgm:pt>
    <dgm:pt modelId="{AD58B722-9B5C-4361-8B07-6256889FDE13}" type="pres">
      <dgm:prSet presAssocID="{B5C35F72-81F0-45F9-BCCF-0E8697F8EB7A}" presName="arrowAndChildren" presStyleCnt="0"/>
      <dgm:spPr/>
      <dgm:t>
        <a:bodyPr/>
        <a:lstStyle/>
        <a:p>
          <a:endParaRPr lang="es-MX"/>
        </a:p>
      </dgm:t>
    </dgm:pt>
    <dgm:pt modelId="{9D296F9C-5C35-4E76-AB17-B664F3702BE6}" type="pres">
      <dgm:prSet presAssocID="{B5C35F72-81F0-45F9-BCCF-0E8697F8EB7A}" presName="parentTextArrow" presStyleLbl="node1" presStyleIdx="3" presStyleCnt="6"/>
      <dgm:spPr/>
      <dgm:t>
        <a:bodyPr/>
        <a:lstStyle/>
        <a:p>
          <a:endParaRPr lang="es-MX"/>
        </a:p>
      </dgm:t>
    </dgm:pt>
    <dgm:pt modelId="{74D4611D-A429-4098-A01B-7072048F907C}" type="pres">
      <dgm:prSet presAssocID="{C6F19218-034E-49AD-932E-4C8EB2900615}" presName="sp" presStyleCnt="0"/>
      <dgm:spPr/>
      <dgm:t>
        <a:bodyPr/>
        <a:lstStyle/>
        <a:p>
          <a:endParaRPr lang="es-MX"/>
        </a:p>
      </dgm:t>
    </dgm:pt>
    <dgm:pt modelId="{261213E7-9322-4F97-BE98-00CD88CA576E}" type="pres">
      <dgm:prSet presAssocID="{A22DFC37-606B-490E-A8AB-1ECC107863E1}" presName="arrowAndChildren" presStyleCnt="0"/>
      <dgm:spPr/>
      <dgm:t>
        <a:bodyPr/>
        <a:lstStyle/>
        <a:p>
          <a:endParaRPr lang="es-MX"/>
        </a:p>
      </dgm:t>
    </dgm:pt>
    <dgm:pt modelId="{D1879534-1980-475A-91B4-F1311DD51EBF}" type="pres">
      <dgm:prSet presAssocID="{A22DFC37-606B-490E-A8AB-1ECC107863E1}" presName="parentTextArrow" presStyleLbl="node1" presStyleIdx="4" presStyleCnt="6"/>
      <dgm:spPr/>
      <dgm:t>
        <a:bodyPr/>
        <a:lstStyle/>
        <a:p>
          <a:endParaRPr lang="es-MX"/>
        </a:p>
      </dgm:t>
    </dgm:pt>
    <dgm:pt modelId="{51B46EFA-D0BB-4E03-BA34-B45B8FE690D8}" type="pres">
      <dgm:prSet presAssocID="{9512369F-D1AE-4371-AAA7-C4FCF98A3CF8}" presName="sp" presStyleCnt="0"/>
      <dgm:spPr/>
      <dgm:t>
        <a:bodyPr/>
        <a:lstStyle/>
        <a:p>
          <a:endParaRPr lang="es-MX"/>
        </a:p>
      </dgm:t>
    </dgm:pt>
    <dgm:pt modelId="{957F9D04-DE38-414B-A678-ABFAE4CB87D6}" type="pres">
      <dgm:prSet presAssocID="{C32469B6-4E71-4DFB-B686-4AD390D834C5}" presName="arrowAndChildren" presStyleCnt="0"/>
      <dgm:spPr/>
      <dgm:t>
        <a:bodyPr/>
        <a:lstStyle/>
        <a:p>
          <a:endParaRPr lang="es-MX"/>
        </a:p>
      </dgm:t>
    </dgm:pt>
    <dgm:pt modelId="{E8C5E1CE-2712-4424-95B2-1FA2DC63A83A}" type="pres">
      <dgm:prSet presAssocID="{C32469B6-4E71-4DFB-B686-4AD390D834C5}" presName="parentTextArrow" presStyleLbl="node1" presStyleIdx="5" presStyleCnt="6"/>
      <dgm:spPr/>
      <dgm:t>
        <a:bodyPr/>
        <a:lstStyle/>
        <a:p>
          <a:endParaRPr lang="es-MX"/>
        </a:p>
      </dgm:t>
    </dgm:pt>
  </dgm:ptLst>
  <dgm:cxnLst>
    <dgm:cxn modelId="{5BB14147-8FD0-4762-BD15-770FB081640F}" type="presOf" srcId="{B5C35F72-81F0-45F9-BCCF-0E8697F8EB7A}" destId="{9D296F9C-5C35-4E76-AB17-B664F3702BE6}" srcOrd="0" destOrd="0" presId="urn:microsoft.com/office/officeart/2005/8/layout/process4"/>
    <dgm:cxn modelId="{E4952456-3466-4396-9A6C-23C3B0BA9BA0}" srcId="{F6C1C9CF-9196-4087-AAAB-5101ED9FD1D4}" destId="{8ED1FD4F-35E5-4581-A7FB-AECD3A81A3BD}" srcOrd="5" destOrd="0" parTransId="{E39D75B5-0AE2-4A7D-B61C-CE595350BAA9}" sibTransId="{E497E316-702F-4A5C-A168-BFB82776C705}"/>
    <dgm:cxn modelId="{6F064F3F-7FBE-4746-8164-D1FA968B2453}" srcId="{F6C1C9CF-9196-4087-AAAB-5101ED9FD1D4}" destId="{B5C35F72-81F0-45F9-BCCF-0E8697F8EB7A}" srcOrd="2" destOrd="0" parTransId="{43024E52-A4C4-4A2E-89D5-0E75B4D3C6D9}" sibTransId="{41C6FB53-DF62-4AD4-8DAE-E0D9B3BE08EC}"/>
    <dgm:cxn modelId="{317346E5-E140-45A7-AE08-B5BB8B58B649}" type="presOf" srcId="{C916BAC5-B578-4D2A-B313-423413948F6A}" destId="{5B2AB391-EF27-4426-86C8-7E00E4D4CF88}" srcOrd="0" destOrd="0" presId="urn:microsoft.com/office/officeart/2005/8/layout/process4"/>
    <dgm:cxn modelId="{6CF5CABF-6B83-4B1F-99FA-5022FAF28F4B}" srcId="{F6C1C9CF-9196-4087-AAAB-5101ED9FD1D4}" destId="{A22DFC37-606B-490E-A8AB-1ECC107863E1}" srcOrd="1" destOrd="0" parTransId="{1C01D6DD-AFFA-4ACD-BD35-82F0F1554EE1}" sibTransId="{C6F19218-034E-49AD-932E-4C8EB2900615}"/>
    <dgm:cxn modelId="{215858BF-944B-4331-84AB-E35F87F03C7E}" type="presOf" srcId="{F6C1C9CF-9196-4087-AAAB-5101ED9FD1D4}" destId="{935E08BC-C224-4AEC-B2F2-F3CCB237BC5D}" srcOrd="0" destOrd="0" presId="urn:microsoft.com/office/officeart/2005/8/layout/process4"/>
    <dgm:cxn modelId="{56C2F4DA-D21F-4E5B-B224-9715DFF55167}" type="presOf" srcId="{C32469B6-4E71-4DFB-B686-4AD390D834C5}" destId="{E8C5E1CE-2712-4424-95B2-1FA2DC63A83A}" srcOrd="0" destOrd="0" presId="urn:microsoft.com/office/officeart/2005/8/layout/process4"/>
    <dgm:cxn modelId="{51EF1818-CFD8-4389-ACE8-9FA7016E0E48}" type="presOf" srcId="{8ED1FD4F-35E5-4581-A7FB-AECD3A81A3BD}" destId="{893BD7ED-07EA-43C7-A391-430AE74A1593}" srcOrd="0" destOrd="0" presId="urn:microsoft.com/office/officeart/2005/8/layout/process4"/>
    <dgm:cxn modelId="{6C6E0E7B-8DBC-4D15-97B6-0ED6002F707A}" type="presOf" srcId="{A22DFC37-606B-490E-A8AB-1ECC107863E1}" destId="{D1879534-1980-475A-91B4-F1311DD51EBF}" srcOrd="0" destOrd="0" presId="urn:microsoft.com/office/officeart/2005/8/layout/process4"/>
    <dgm:cxn modelId="{713DE5BC-E7A8-4B61-A2D5-7EF9E99D1CAE}" srcId="{F6C1C9CF-9196-4087-AAAB-5101ED9FD1D4}" destId="{C32469B6-4E71-4DFB-B686-4AD390D834C5}" srcOrd="0" destOrd="0" parTransId="{55A714D3-8E90-45B1-BFB0-034928DDECB0}" sibTransId="{9512369F-D1AE-4371-AAA7-C4FCF98A3CF8}"/>
    <dgm:cxn modelId="{C02A2343-C7C0-4BE4-825A-EA35AEF6E8A0}" srcId="{F6C1C9CF-9196-4087-AAAB-5101ED9FD1D4}" destId="{7F095EFD-9A07-4770-B776-C26D7099A671}" srcOrd="3" destOrd="0" parTransId="{5E5D8421-8674-48DC-A6F8-104AB6F9187F}" sibTransId="{67C1D19F-41C6-454E-8550-71D37271C4EE}"/>
    <dgm:cxn modelId="{279F85F8-A954-4028-B0C3-7F4CB4855CFD}" srcId="{F6C1C9CF-9196-4087-AAAB-5101ED9FD1D4}" destId="{C916BAC5-B578-4D2A-B313-423413948F6A}" srcOrd="4" destOrd="0" parTransId="{F2EE2172-D4C1-4315-AA29-3A8142A96E85}" sibTransId="{E4E2F788-E2B6-4CDC-8BA8-C512AC98467D}"/>
    <dgm:cxn modelId="{ED51BF15-4ECD-44BB-9EA9-02C5FF2C1578}" type="presOf" srcId="{7F095EFD-9A07-4770-B776-C26D7099A671}" destId="{678D350D-29EA-4C0D-A82D-5390AFEF3074}" srcOrd="0" destOrd="0" presId="urn:microsoft.com/office/officeart/2005/8/layout/process4"/>
    <dgm:cxn modelId="{FFD6748D-3B40-4DB7-BA38-810536811C8B}" type="presParOf" srcId="{935E08BC-C224-4AEC-B2F2-F3CCB237BC5D}" destId="{D6CFBDB0-4D21-48A0-B710-E5F3E808A5E9}" srcOrd="0" destOrd="0" presId="urn:microsoft.com/office/officeart/2005/8/layout/process4"/>
    <dgm:cxn modelId="{7E23D696-128E-4A64-B646-59A5185CEEC8}" type="presParOf" srcId="{D6CFBDB0-4D21-48A0-B710-E5F3E808A5E9}" destId="{893BD7ED-07EA-43C7-A391-430AE74A1593}" srcOrd="0" destOrd="0" presId="urn:microsoft.com/office/officeart/2005/8/layout/process4"/>
    <dgm:cxn modelId="{C9CB22CE-8806-4825-B854-0E8294C62B40}" type="presParOf" srcId="{935E08BC-C224-4AEC-B2F2-F3CCB237BC5D}" destId="{C0999199-A6B2-4B65-8316-907632CA4A36}" srcOrd="1" destOrd="0" presId="urn:microsoft.com/office/officeart/2005/8/layout/process4"/>
    <dgm:cxn modelId="{181B90B2-41A0-4741-A4C1-0A3ACC9A41B3}" type="presParOf" srcId="{935E08BC-C224-4AEC-B2F2-F3CCB237BC5D}" destId="{7D418A0F-5F41-434E-B1E9-5333D1FC57A5}" srcOrd="2" destOrd="0" presId="urn:microsoft.com/office/officeart/2005/8/layout/process4"/>
    <dgm:cxn modelId="{4A5A59A9-ABC9-4EC7-858B-597325D323E1}" type="presParOf" srcId="{7D418A0F-5F41-434E-B1E9-5333D1FC57A5}" destId="{5B2AB391-EF27-4426-86C8-7E00E4D4CF88}" srcOrd="0" destOrd="0" presId="urn:microsoft.com/office/officeart/2005/8/layout/process4"/>
    <dgm:cxn modelId="{D23157AE-2309-445E-9E12-8253080C7062}" type="presParOf" srcId="{935E08BC-C224-4AEC-B2F2-F3CCB237BC5D}" destId="{5D55517B-2663-485E-966F-7B2B0DFAEF33}" srcOrd="3" destOrd="0" presId="urn:microsoft.com/office/officeart/2005/8/layout/process4"/>
    <dgm:cxn modelId="{B2CAB497-EDFB-43E3-A9D3-5FD88B5952B8}" type="presParOf" srcId="{935E08BC-C224-4AEC-B2F2-F3CCB237BC5D}" destId="{6DEE9609-368D-4F14-9873-114B6DB6813A}" srcOrd="4" destOrd="0" presId="urn:microsoft.com/office/officeart/2005/8/layout/process4"/>
    <dgm:cxn modelId="{CB8E2CCA-CD6A-49EB-841F-CE8F080BCEB2}" type="presParOf" srcId="{6DEE9609-368D-4F14-9873-114B6DB6813A}" destId="{678D350D-29EA-4C0D-A82D-5390AFEF3074}" srcOrd="0" destOrd="0" presId="urn:microsoft.com/office/officeart/2005/8/layout/process4"/>
    <dgm:cxn modelId="{AD8A8D3B-7A99-403A-9953-7D696463E1E2}" type="presParOf" srcId="{935E08BC-C224-4AEC-B2F2-F3CCB237BC5D}" destId="{9E59E080-82A1-4290-AA6C-F967BC0D26FA}" srcOrd="5" destOrd="0" presId="urn:microsoft.com/office/officeart/2005/8/layout/process4"/>
    <dgm:cxn modelId="{9930152B-196F-466F-BD76-193887906ED4}" type="presParOf" srcId="{935E08BC-C224-4AEC-B2F2-F3CCB237BC5D}" destId="{AD58B722-9B5C-4361-8B07-6256889FDE13}" srcOrd="6" destOrd="0" presId="urn:microsoft.com/office/officeart/2005/8/layout/process4"/>
    <dgm:cxn modelId="{5130CB3B-9297-4335-8AD8-BAD3194B7FAC}" type="presParOf" srcId="{AD58B722-9B5C-4361-8B07-6256889FDE13}" destId="{9D296F9C-5C35-4E76-AB17-B664F3702BE6}" srcOrd="0" destOrd="0" presId="urn:microsoft.com/office/officeart/2005/8/layout/process4"/>
    <dgm:cxn modelId="{A366E851-6BBD-45EB-8876-758BF8B76FE3}" type="presParOf" srcId="{935E08BC-C224-4AEC-B2F2-F3CCB237BC5D}" destId="{74D4611D-A429-4098-A01B-7072048F907C}" srcOrd="7" destOrd="0" presId="urn:microsoft.com/office/officeart/2005/8/layout/process4"/>
    <dgm:cxn modelId="{DDC54099-D9F5-40A0-AD25-F368A38F30F1}" type="presParOf" srcId="{935E08BC-C224-4AEC-B2F2-F3CCB237BC5D}" destId="{261213E7-9322-4F97-BE98-00CD88CA576E}" srcOrd="8" destOrd="0" presId="urn:microsoft.com/office/officeart/2005/8/layout/process4"/>
    <dgm:cxn modelId="{E71FCFF9-AF78-4B07-B8AC-C11BD151F8D5}" type="presParOf" srcId="{261213E7-9322-4F97-BE98-00CD88CA576E}" destId="{D1879534-1980-475A-91B4-F1311DD51EBF}" srcOrd="0" destOrd="0" presId="urn:microsoft.com/office/officeart/2005/8/layout/process4"/>
    <dgm:cxn modelId="{552203CC-A8A4-4939-A17D-4F379BEE5681}" type="presParOf" srcId="{935E08BC-C224-4AEC-B2F2-F3CCB237BC5D}" destId="{51B46EFA-D0BB-4E03-BA34-B45B8FE690D8}" srcOrd="9" destOrd="0" presId="urn:microsoft.com/office/officeart/2005/8/layout/process4"/>
    <dgm:cxn modelId="{9ABED8EA-1772-4B9E-9675-14272C357511}" type="presParOf" srcId="{935E08BC-C224-4AEC-B2F2-F3CCB237BC5D}" destId="{957F9D04-DE38-414B-A678-ABFAE4CB87D6}" srcOrd="10" destOrd="0" presId="urn:microsoft.com/office/officeart/2005/8/layout/process4"/>
    <dgm:cxn modelId="{918D155B-92F3-4399-926C-63667BF1DA81}" type="presParOf" srcId="{957F9D04-DE38-414B-A678-ABFAE4CB87D6}" destId="{E8C5E1CE-2712-4424-95B2-1FA2DC63A83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6C1C9CF-9196-4087-AAAB-5101ED9FD1D4}" type="doc">
      <dgm:prSet loTypeId="urn:microsoft.com/office/officeart/2005/8/layout/pyramid2" loCatId="list" qsTypeId="urn:microsoft.com/office/officeart/2005/8/quickstyle/3d7" qsCatId="3D" csTypeId="urn:microsoft.com/office/officeart/2005/8/colors/accent6_3" csCatId="accent6" phldr="1"/>
      <dgm:spPr/>
      <dgm:t>
        <a:bodyPr/>
        <a:lstStyle/>
        <a:p>
          <a:endParaRPr lang="es-MX"/>
        </a:p>
      </dgm:t>
    </dgm:pt>
    <dgm:pt modelId="{8ED1FD4F-35E5-4581-A7FB-AECD3A81A3BD}">
      <dgm:prSet phldrT="[Texto]" custT="1"/>
      <dgm:spPr/>
      <dgm:t>
        <a:bodyPr/>
        <a:lstStyle/>
        <a:p>
          <a:r>
            <a:rPr lang="es-MX" sz="2000" b="0" dirty="0" smtClean="0"/>
            <a:t>Operacionalización:  VDI</a:t>
          </a:r>
          <a:r>
            <a:rPr lang="es-MX" sz="2000" b="1" dirty="0" smtClean="0"/>
            <a:t>.</a:t>
          </a:r>
          <a:endParaRPr lang="es-MX" sz="2000" b="1" dirty="0"/>
        </a:p>
      </dgm:t>
    </dgm:pt>
    <dgm:pt modelId="{E39D75B5-0AE2-4A7D-B61C-CE595350BAA9}" type="parTrans" cxnId="{E4952456-3466-4396-9A6C-23C3B0BA9BA0}">
      <dgm:prSet/>
      <dgm:spPr/>
      <dgm:t>
        <a:bodyPr/>
        <a:lstStyle/>
        <a:p>
          <a:endParaRPr lang="es-MX"/>
        </a:p>
      </dgm:t>
    </dgm:pt>
    <dgm:pt modelId="{E497E316-702F-4A5C-A168-BFB82776C705}" type="sibTrans" cxnId="{E4952456-3466-4396-9A6C-23C3B0BA9BA0}">
      <dgm:prSet/>
      <dgm:spPr/>
      <dgm:t>
        <a:bodyPr/>
        <a:lstStyle/>
        <a:p>
          <a:endParaRPr lang="es-MX"/>
        </a:p>
      </dgm:t>
    </dgm:pt>
    <dgm:pt modelId="{73F625A6-5A82-4EBE-89F3-A080A2F1F363}">
      <dgm:prSet phldrT="[Texto]"/>
      <dgm:spPr/>
      <dgm:t>
        <a:bodyPr/>
        <a:lstStyle/>
        <a:p>
          <a:r>
            <a:rPr lang="es-MX" dirty="0" smtClean="0"/>
            <a:t>Universo - Muestra.</a:t>
          </a:r>
          <a:endParaRPr lang="es-MX" dirty="0"/>
        </a:p>
      </dgm:t>
    </dgm:pt>
    <dgm:pt modelId="{9E52AB28-A7EA-4376-BE57-D31209A3B5E9}" type="parTrans" cxnId="{BBC6DA9D-B529-4619-8EC2-1A77C145DC84}">
      <dgm:prSet/>
      <dgm:spPr/>
      <dgm:t>
        <a:bodyPr/>
        <a:lstStyle/>
        <a:p>
          <a:endParaRPr lang="es-MX"/>
        </a:p>
      </dgm:t>
    </dgm:pt>
    <dgm:pt modelId="{7523787E-0C74-41EE-8D9E-5FD3506971A4}" type="sibTrans" cxnId="{BBC6DA9D-B529-4619-8EC2-1A77C145DC84}">
      <dgm:prSet/>
      <dgm:spPr/>
      <dgm:t>
        <a:bodyPr/>
        <a:lstStyle/>
        <a:p>
          <a:endParaRPr lang="es-MX"/>
        </a:p>
      </dgm:t>
    </dgm:pt>
    <dgm:pt modelId="{002CB2A0-E0FC-4780-98AE-C57A1D7EB977}">
      <dgm:prSet phldrT="[Texto]"/>
      <dgm:spPr/>
      <dgm:t>
        <a:bodyPr/>
        <a:lstStyle/>
        <a:p>
          <a:r>
            <a:rPr lang="es-MX" dirty="0" smtClean="0"/>
            <a:t>Instrumento: </a:t>
          </a:r>
          <a:r>
            <a:rPr lang="es-MX" dirty="0" smtClean="0">
              <a:solidFill>
                <a:srgbClr val="FF0000"/>
              </a:solidFill>
            </a:rPr>
            <a:t>Recopilación y Análisis</a:t>
          </a:r>
          <a:endParaRPr lang="es-MX" dirty="0">
            <a:solidFill>
              <a:srgbClr val="FF0000"/>
            </a:solidFill>
          </a:endParaRPr>
        </a:p>
      </dgm:t>
    </dgm:pt>
    <dgm:pt modelId="{D1640894-A981-418E-8740-56AA24E001CF}" type="parTrans" cxnId="{B784C6A2-419C-4144-967F-6D762B254F99}">
      <dgm:prSet/>
      <dgm:spPr/>
      <dgm:t>
        <a:bodyPr/>
        <a:lstStyle/>
        <a:p>
          <a:endParaRPr lang="es-MX"/>
        </a:p>
      </dgm:t>
    </dgm:pt>
    <dgm:pt modelId="{B46AA5BE-2E95-4F4A-9AB7-A96DB5D4C3C6}" type="sibTrans" cxnId="{B784C6A2-419C-4144-967F-6D762B254F99}">
      <dgm:prSet/>
      <dgm:spPr/>
      <dgm:t>
        <a:bodyPr/>
        <a:lstStyle/>
        <a:p>
          <a:endParaRPr lang="es-MX"/>
        </a:p>
      </dgm:t>
    </dgm:pt>
    <dgm:pt modelId="{3E01C291-5E38-43E3-9553-04888829C9AB}" type="pres">
      <dgm:prSet presAssocID="{F6C1C9CF-9196-4087-AAAB-5101ED9FD1D4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MX"/>
        </a:p>
      </dgm:t>
    </dgm:pt>
    <dgm:pt modelId="{10C33F58-8BA1-4927-906A-E4B97B99ED78}" type="pres">
      <dgm:prSet presAssocID="{F6C1C9CF-9196-4087-AAAB-5101ED9FD1D4}" presName="pyramid" presStyleLbl="node1" presStyleIdx="0" presStyleCnt="1" custLinFactNeighborX="-5401"/>
      <dgm:spPr/>
      <dgm:t>
        <a:bodyPr/>
        <a:lstStyle/>
        <a:p>
          <a:endParaRPr lang="es-MX"/>
        </a:p>
      </dgm:t>
    </dgm:pt>
    <dgm:pt modelId="{7A508F15-DB0E-4460-8F2A-E8626C15CEDB}" type="pres">
      <dgm:prSet presAssocID="{F6C1C9CF-9196-4087-AAAB-5101ED9FD1D4}" presName="theList" presStyleCnt="0"/>
      <dgm:spPr/>
      <dgm:t>
        <a:bodyPr/>
        <a:lstStyle/>
        <a:p>
          <a:endParaRPr lang="es-MX"/>
        </a:p>
      </dgm:t>
    </dgm:pt>
    <dgm:pt modelId="{F2617A99-0E56-463E-B412-FCC7EE0F4261}" type="pres">
      <dgm:prSet presAssocID="{8ED1FD4F-35E5-4581-A7FB-AECD3A81A3BD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C6CFE70-16ED-4BE1-9E62-072EE585DA3F}" type="pres">
      <dgm:prSet presAssocID="{8ED1FD4F-35E5-4581-A7FB-AECD3A81A3BD}" presName="aSpace" presStyleCnt="0"/>
      <dgm:spPr/>
      <dgm:t>
        <a:bodyPr/>
        <a:lstStyle/>
        <a:p>
          <a:endParaRPr lang="es-MX"/>
        </a:p>
      </dgm:t>
    </dgm:pt>
    <dgm:pt modelId="{E864A5C5-B365-4207-9E80-834EECA40E72}" type="pres">
      <dgm:prSet presAssocID="{73F625A6-5A82-4EBE-89F3-A080A2F1F363}" presName="aNode" presStyleLbl="fgAcc1" presStyleIdx="1" presStyleCnt="3" custLinFactNeighborX="-728" custLinFactNeighborY="1771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B1B80AF-4BD6-4BE5-8F08-A86468C39F8C}" type="pres">
      <dgm:prSet presAssocID="{73F625A6-5A82-4EBE-89F3-A080A2F1F363}" presName="aSpace" presStyleCnt="0"/>
      <dgm:spPr/>
      <dgm:t>
        <a:bodyPr/>
        <a:lstStyle/>
        <a:p>
          <a:endParaRPr lang="es-MX"/>
        </a:p>
      </dgm:t>
    </dgm:pt>
    <dgm:pt modelId="{B941A90B-1401-4896-925A-DC724714F608}" type="pres">
      <dgm:prSet presAssocID="{002CB2A0-E0FC-4780-98AE-C57A1D7EB977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FF1F615-2A01-4A5B-B83B-9D2EBDFD507B}" type="pres">
      <dgm:prSet presAssocID="{002CB2A0-E0FC-4780-98AE-C57A1D7EB977}" presName="aSpace" presStyleCnt="0"/>
      <dgm:spPr/>
      <dgm:t>
        <a:bodyPr/>
        <a:lstStyle/>
        <a:p>
          <a:endParaRPr lang="es-MX"/>
        </a:p>
      </dgm:t>
    </dgm:pt>
  </dgm:ptLst>
  <dgm:cxnLst>
    <dgm:cxn modelId="{564E5B2B-5216-405F-9632-FCD3A9D3F613}" type="presOf" srcId="{F6C1C9CF-9196-4087-AAAB-5101ED9FD1D4}" destId="{3E01C291-5E38-43E3-9553-04888829C9AB}" srcOrd="0" destOrd="0" presId="urn:microsoft.com/office/officeart/2005/8/layout/pyramid2"/>
    <dgm:cxn modelId="{E4952456-3466-4396-9A6C-23C3B0BA9BA0}" srcId="{F6C1C9CF-9196-4087-AAAB-5101ED9FD1D4}" destId="{8ED1FD4F-35E5-4581-A7FB-AECD3A81A3BD}" srcOrd="0" destOrd="0" parTransId="{E39D75B5-0AE2-4A7D-B61C-CE595350BAA9}" sibTransId="{E497E316-702F-4A5C-A168-BFB82776C705}"/>
    <dgm:cxn modelId="{B784C6A2-419C-4144-967F-6D762B254F99}" srcId="{F6C1C9CF-9196-4087-AAAB-5101ED9FD1D4}" destId="{002CB2A0-E0FC-4780-98AE-C57A1D7EB977}" srcOrd="2" destOrd="0" parTransId="{D1640894-A981-418E-8740-56AA24E001CF}" sibTransId="{B46AA5BE-2E95-4F4A-9AB7-A96DB5D4C3C6}"/>
    <dgm:cxn modelId="{BBC6DA9D-B529-4619-8EC2-1A77C145DC84}" srcId="{F6C1C9CF-9196-4087-AAAB-5101ED9FD1D4}" destId="{73F625A6-5A82-4EBE-89F3-A080A2F1F363}" srcOrd="1" destOrd="0" parTransId="{9E52AB28-A7EA-4376-BE57-D31209A3B5E9}" sibTransId="{7523787E-0C74-41EE-8D9E-5FD3506971A4}"/>
    <dgm:cxn modelId="{B73BD38E-A0DD-454A-9D72-B9E6C604245C}" type="presOf" srcId="{73F625A6-5A82-4EBE-89F3-A080A2F1F363}" destId="{E864A5C5-B365-4207-9E80-834EECA40E72}" srcOrd="0" destOrd="0" presId="urn:microsoft.com/office/officeart/2005/8/layout/pyramid2"/>
    <dgm:cxn modelId="{B05D57B2-5A58-42DF-A79D-28FE8BC08AC0}" type="presOf" srcId="{8ED1FD4F-35E5-4581-A7FB-AECD3A81A3BD}" destId="{F2617A99-0E56-463E-B412-FCC7EE0F4261}" srcOrd="0" destOrd="0" presId="urn:microsoft.com/office/officeart/2005/8/layout/pyramid2"/>
    <dgm:cxn modelId="{E39B60B1-A3C1-49CB-AF68-273AA5ECD0A7}" type="presOf" srcId="{002CB2A0-E0FC-4780-98AE-C57A1D7EB977}" destId="{B941A90B-1401-4896-925A-DC724714F608}" srcOrd="0" destOrd="0" presId="urn:microsoft.com/office/officeart/2005/8/layout/pyramid2"/>
    <dgm:cxn modelId="{CCD13DDE-FE59-4976-86C4-6E2563D0412A}" type="presParOf" srcId="{3E01C291-5E38-43E3-9553-04888829C9AB}" destId="{10C33F58-8BA1-4927-906A-E4B97B99ED78}" srcOrd="0" destOrd="0" presId="urn:microsoft.com/office/officeart/2005/8/layout/pyramid2"/>
    <dgm:cxn modelId="{387F25CB-B82B-4260-A3D1-B69E685BA85D}" type="presParOf" srcId="{3E01C291-5E38-43E3-9553-04888829C9AB}" destId="{7A508F15-DB0E-4460-8F2A-E8626C15CEDB}" srcOrd="1" destOrd="0" presId="urn:microsoft.com/office/officeart/2005/8/layout/pyramid2"/>
    <dgm:cxn modelId="{0AFB858D-9F21-433E-857D-94BBE844237F}" type="presParOf" srcId="{7A508F15-DB0E-4460-8F2A-E8626C15CEDB}" destId="{F2617A99-0E56-463E-B412-FCC7EE0F4261}" srcOrd="0" destOrd="0" presId="urn:microsoft.com/office/officeart/2005/8/layout/pyramid2"/>
    <dgm:cxn modelId="{E47C073B-9309-4C2F-8FAA-1CC65D1BE88B}" type="presParOf" srcId="{7A508F15-DB0E-4460-8F2A-E8626C15CEDB}" destId="{FC6CFE70-16ED-4BE1-9E62-072EE585DA3F}" srcOrd="1" destOrd="0" presId="urn:microsoft.com/office/officeart/2005/8/layout/pyramid2"/>
    <dgm:cxn modelId="{28A1224A-B329-483D-B1BA-62F7C6D9B6D1}" type="presParOf" srcId="{7A508F15-DB0E-4460-8F2A-E8626C15CEDB}" destId="{E864A5C5-B365-4207-9E80-834EECA40E72}" srcOrd="2" destOrd="0" presId="urn:microsoft.com/office/officeart/2005/8/layout/pyramid2"/>
    <dgm:cxn modelId="{02AB4880-601D-44E1-9297-445481134007}" type="presParOf" srcId="{7A508F15-DB0E-4460-8F2A-E8626C15CEDB}" destId="{BB1B80AF-4BD6-4BE5-8F08-A86468C39F8C}" srcOrd="3" destOrd="0" presId="urn:microsoft.com/office/officeart/2005/8/layout/pyramid2"/>
    <dgm:cxn modelId="{724ED449-6184-4BC2-A854-2CF4C92FCDC3}" type="presParOf" srcId="{7A508F15-DB0E-4460-8F2A-E8626C15CEDB}" destId="{B941A90B-1401-4896-925A-DC724714F608}" srcOrd="4" destOrd="0" presId="urn:microsoft.com/office/officeart/2005/8/layout/pyramid2"/>
    <dgm:cxn modelId="{35A3CE0F-7159-4A6D-8F9E-789E52B2BD64}" type="presParOf" srcId="{7A508F15-DB0E-4460-8F2A-E8626C15CEDB}" destId="{4FF1F615-2A01-4A5B-B83B-9D2EBDFD507B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63A6317-7EF3-43B6-B6C5-FFC234434DAE}" type="doc">
      <dgm:prSet loTypeId="urn:microsoft.com/office/officeart/2005/8/layout/list1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03353694-1214-428F-AF03-E8DF91558453}">
      <dgm:prSet phldrT="[Texto]" custT="1"/>
      <dgm:spPr/>
      <dgm:t>
        <a:bodyPr/>
        <a:lstStyle/>
        <a:p>
          <a:r>
            <a:rPr lang="es-MX" sz="1800" dirty="0" smtClean="0"/>
            <a:t>Portada </a:t>
          </a:r>
          <a:r>
            <a:rPr lang="es-MX" sz="1800" dirty="0" smtClean="0"/>
            <a:t>(APA).</a:t>
          </a:r>
          <a:endParaRPr lang="es-MX" sz="1800" dirty="0"/>
        </a:p>
      </dgm:t>
    </dgm:pt>
    <dgm:pt modelId="{CE0AE9CF-27B3-4E1D-97C7-0B49018734C1}" type="parTrans" cxnId="{A8E4025E-7812-4F54-BF9A-E916FAF04615}">
      <dgm:prSet/>
      <dgm:spPr/>
      <dgm:t>
        <a:bodyPr/>
        <a:lstStyle/>
        <a:p>
          <a:endParaRPr lang="es-MX" sz="4000"/>
        </a:p>
      </dgm:t>
    </dgm:pt>
    <dgm:pt modelId="{7604D7F3-DA14-411D-8F34-D700629F0468}" type="sibTrans" cxnId="{A8E4025E-7812-4F54-BF9A-E916FAF04615}">
      <dgm:prSet/>
      <dgm:spPr/>
      <dgm:t>
        <a:bodyPr/>
        <a:lstStyle/>
        <a:p>
          <a:endParaRPr lang="es-MX" sz="4000"/>
        </a:p>
      </dgm:t>
    </dgm:pt>
    <dgm:pt modelId="{1F60D33B-C04E-434C-AC0D-567845741361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sz="1800" dirty="0" smtClean="0"/>
            <a:t>1. </a:t>
          </a:r>
          <a:r>
            <a:rPr lang="es-MX" sz="1800" dirty="0" smtClean="0"/>
            <a:t>Introducción.</a:t>
          </a:r>
          <a:endParaRPr lang="es-MX" sz="1800" dirty="0"/>
        </a:p>
      </dgm:t>
    </dgm:pt>
    <dgm:pt modelId="{8D737FCD-D215-4AB7-AB75-C5EC0E087524}" type="parTrans" cxnId="{1BDD356A-D87E-40D9-BEFD-E4536B478BE8}">
      <dgm:prSet/>
      <dgm:spPr/>
      <dgm:t>
        <a:bodyPr/>
        <a:lstStyle/>
        <a:p>
          <a:endParaRPr lang="es-MX" sz="4000"/>
        </a:p>
      </dgm:t>
    </dgm:pt>
    <dgm:pt modelId="{ADDC1E8A-8BAC-41C4-A523-FA790A4DD257}" type="sibTrans" cxnId="{1BDD356A-D87E-40D9-BEFD-E4536B478BE8}">
      <dgm:prSet/>
      <dgm:spPr/>
      <dgm:t>
        <a:bodyPr/>
        <a:lstStyle/>
        <a:p>
          <a:endParaRPr lang="es-MX" sz="4000"/>
        </a:p>
      </dgm:t>
    </dgm:pt>
    <dgm:pt modelId="{8CC1E581-0887-4AFD-8E1C-350A7E575984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MX" sz="1800" dirty="0" smtClean="0"/>
            <a:t>2. </a:t>
          </a:r>
          <a:r>
            <a:rPr lang="es-MX" sz="1800" dirty="0" smtClean="0"/>
            <a:t>Planteamiento del Problema.</a:t>
          </a:r>
          <a:endParaRPr lang="es-MX" sz="1800" dirty="0"/>
        </a:p>
      </dgm:t>
    </dgm:pt>
    <dgm:pt modelId="{84107D2B-E579-4FEC-9BA6-E8B87079CBA1}" type="parTrans" cxnId="{EA123840-582B-4CC1-B510-ED4C30DDA591}">
      <dgm:prSet/>
      <dgm:spPr/>
      <dgm:t>
        <a:bodyPr/>
        <a:lstStyle/>
        <a:p>
          <a:endParaRPr lang="es-MX" sz="4000"/>
        </a:p>
      </dgm:t>
    </dgm:pt>
    <dgm:pt modelId="{82BCB686-7D53-4487-B82C-8118842F1E6C}" type="sibTrans" cxnId="{EA123840-582B-4CC1-B510-ED4C30DDA591}">
      <dgm:prSet/>
      <dgm:spPr/>
      <dgm:t>
        <a:bodyPr/>
        <a:lstStyle/>
        <a:p>
          <a:endParaRPr lang="es-MX" sz="4000"/>
        </a:p>
      </dgm:t>
    </dgm:pt>
    <dgm:pt modelId="{58630651-076B-411E-B241-0760D01F83F7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MX" sz="1800" dirty="0" smtClean="0"/>
            <a:t>3. </a:t>
          </a:r>
          <a:r>
            <a:rPr lang="es-MX" sz="1800" dirty="0" smtClean="0"/>
            <a:t>Índice de Marco Teórico.</a:t>
          </a:r>
          <a:endParaRPr lang="es-MX" sz="1800" dirty="0"/>
        </a:p>
      </dgm:t>
    </dgm:pt>
    <dgm:pt modelId="{32E5BF0F-6BA3-4125-8BF6-5F280D294036}" type="parTrans" cxnId="{16A40D92-6D34-4A78-BCC4-C8A043757C70}">
      <dgm:prSet/>
      <dgm:spPr/>
      <dgm:t>
        <a:bodyPr/>
        <a:lstStyle/>
        <a:p>
          <a:endParaRPr lang="es-MX" sz="4000"/>
        </a:p>
      </dgm:t>
    </dgm:pt>
    <dgm:pt modelId="{0DB0BD3E-DE4E-4BC3-8850-0660219F83F5}" type="sibTrans" cxnId="{16A40D92-6D34-4A78-BCC4-C8A043757C70}">
      <dgm:prSet/>
      <dgm:spPr/>
      <dgm:t>
        <a:bodyPr/>
        <a:lstStyle/>
        <a:p>
          <a:endParaRPr lang="es-MX" sz="4000"/>
        </a:p>
      </dgm:t>
    </dgm:pt>
    <dgm:pt modelId="{25362D35-8189-426D-A082-98E11654C612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MX" sz="1800" dirty="0" smtClean="0"/>
            <a:t>4. </a:t>
          </a:r>
          <a:r>
            <a:rPr lang="es-MX" sz="1800" dirty="0" smtClean="0"/>
            <a:t>Propuesta Metodológica.</a:t>
          </a:r>
          <a:endParaRPr lang="es-MX" sz="1800" dirty="0"/>
        </a:p>
      </dgm:t>
    </dgm:pt>
    <dgm:pt modelId="{F826F1A7-FD2D-4BBE-8DAA-2A138336B1E1}" type="parTrans" cxnId="{FD392D07-C7AF-40A2-A43E-5AB41B0CB444}">
      <dgm:prSet/>
      <dgm:spPr/>
      <dgm:t>
        <a:bodyPr/>
        <a:lstStyle/>
        <a:p>
          <a:endParaRPr lang="es-MX" sz="4000"/>
        </a:p>
      </dgm:t>
    </dgm:pt>
    <dgm:pt modelId="{F8FBC2B2-BE42-469D-B69B-BC39AB9930FC}" type="sibTrans" cxnId="{FD392D07-C7AF-40A2-A43E-5AB41B0CB444}">
      <dgm:prSet/>
      <dgm:spPr/>
      <dgm:t>
        <a:bodyPr/>
        <a:lstStyle/>
        <a:p>
          <a:endParaRPr lang="es-MX" sz="4000"/>
        </a:p>
      </dgm:t>
    </dgm:pt>
    <dgm:pt modelId="{E566A039-6CFD-4D90-AFE1-914C38058949}">
      <dgm:prSet phldrT="[Texto]" custT="1"/>
      <dgm:spPr/>
      <dgm:t>
        <a:bodyPr/>
        <a:lstStyle/>
        <a:p>
          <a:r>
            <a:rPr lang="es-MX" sz="1800" dirty="0" smtClean="0"/>
            <a:t>5. </a:t>
          </a:r>
          <a:r>
            <a:rPr lang="es-MX" sz="1800" dirty="0" smtClean="0"/>
            <a:t>Bibliografía tentativa.</a:t>
          </a:r>
          <a:endParaRPr lang="es-MX" sz="1800" dirty="0"/>
        </a:p>
      </dgm:t>
    </dgm:pt>
    <dgm:pt modelId="{0B9BAFD4-B590-41FE-BA9A-E2FB0901022F}" type="parTrans" cxnId="{F3E006B9-981F-452E-8E23-72843C644F6E}">
      <dgm:prSet/>
      <dgm:spPr/>
      <dgm:t>
        <a:bodyPr/>
        <a:lstStyle/>
        <a:p>
          <a:endParaRPr lang="es-MX" sz="4000"/>
        </a:p>
      </dgm:t>
    </dgm:pt>
    <dgm:pt modelId="{253AEEB8-C852-4EC4-BF1A-B9F23742904D}" type="sibTrans" cxnId="{F3E006B9-981F-452E-8E23-72843C644F6E}">
      <dgm:prSet/>
      <dgm:spPr/>
      <dgm:t>
        <a:bodyPr/>
        <a:lstStyle/>
        <a:p>
          <a:endParaRPr lang="es-MX" sz="4000"/>
        </a:p>
      </dgm:t>
    </dgm:pt>
    <dgm:pt modelId="{59780B41-C494-437D-AAAC-18364E2D54B2}">
      <dgm:prSet phldrT="[Texto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MX" sz="1800" dirty="0" smtClean="0"/>
            <a:t>6. </a:t>
          </a:r>
          <a:r>
            <a:rPr lang="es-MX" sz="1800" dirty="0" smtClean="0"/>
            <a:t>Cronograma.</a:t>
          </a:r>
          <a:endParaRPr lang="es-MX" sz="1800" dirty="0"/>
        </a:p>
      </dgm:t>
    </dgm:pt>
    <dgm:pt modelId="{AB0A0FF7-C967-4051-BEA9-D6E54DCADFB9}" type="parTrans" cxnId="{5DB4357A-461D-496B-AAF9-A9DCA507D87A}">
      <dgm:prSet/>
      <dgm:spPr/>
      <dgm:t>
        <a:bodyPr/>
        <a:lstStyle/>
        <a:p>
          <a:endParaRPr lang="es-MX" sz="4000"/>
        </a:p>
      </dgm:t>
    </dgm:pt>
    <dgm:pt modelId="{62E4B6A4-24CD-4C1C-A161-6D4873C96EDC}" type="sibTrans" cxnId="{5DB4357A-461D-496B-AAF9-A9DCA507D87A}">
      <dgm:prSet/>
      <dgm:spPr/>
      <dgm:t>
        <a:bodyPr/>
        <a:lstStyle/>
        <a:p>
          <a:endParaRPr lang="es-MX" sz="4000"/>
        </a:p>
      </dgm:t>
    </dgm:pt>
    <dgm:pt modelId="{4B1A3A52-89B2-4DF9-AEC2-482031462A80}">
      <dgm:prSet phldrT="[Texto]" custT="1"/>
      <dgm:spPr>
        <a:noFill/>
      </dgm:spPr>
      <dgm:t>
        <a:bodyPr/>
        <a:lstStyle/>
        <a:p>
          <a:r>
            <a:rPr lang="es-MX" sz="1800" dirty="0" smtClean="0"/>
            <a:t>Tipo de Investigación.</a:t>
          </a:r>
          <a:endParaRPr lang="es-MX" sz="1800" dirty="0"/>
        </a:p>
      </dgm:t>
    </dgm:pt>
    <dgm:pt modelId="{A4C2B5B1-47C0-49D0-A547-54EE61284946}" type="parTrans" cxnId="{1CFD8A3B-A4A3-4367-90C1-34A81BD717D1}">
      <dgm:prSet/>
      <dgm:spPr/>
      <dgm:t>
        <a:bodyPr/>
        <a:lstStyle/>
        <a:p>
          <a:endParaRPr lang="es-MX"/>
        </a:p>
      </dgm:t>
    </dgm:pt>
    <dgm:pt modelId="{6CE3144D-92AE-4713-B0B7-AEE0636C3AEC}" type="sibTrans" cxnId="{1CFD8A3B-A4A3-4367-90C1-34A81BD717D1}">
      <dgm:prSet/>
      <dgm:spPr/>
      <dgm:t>
        <a:bodyPr/>
        <a:lstStyle/>
        <a:p>
          <a:endParaRPr lang="es-MX"/>
        </a:p>
      </dgm:t>
    </dgm:pt>
    <dgm:pt modelId="{881FCDB7-E41A-4793-9FFA-8507F30F8D71}">
      <dgm:prSet phldrT="[Texto]" custT="1"/>
      <dgm:spPr>
        <a:noFill/>
      </dgm:spPr>
      <dgm:t>
        <a:bodyPr/>
        <a:lstStyle/>
        <a:p>
          <a:r>
            <a:rPr lang="es-MX" sz="2000" b="1" dirty="0" smtClean="0"/>
            <a:t>Procedimiento.</a:t>
          </a:r>
          <a:endParaRPr lang="es-MX" sz="2000" b="1" dirty="0"/>
        </a:p>
      </dgm:t>
    </dgm:pt>
    <dgm:pt modelId="{354F14C6-BD87-46F1-B375-399E8A0575F6}" type="parTrans" cxnId="{4864D88B-12CD-4BC9-A28A-02EBF2CD3958}">
      <dgm:prSet/>
      <dgm:spPr/>
      <dgm:t>
        <a:bodyPr/>
        <a:lstStyle/>
        <a:p>
          <a:endParaRPr lang="es-MX"/>
        </a:p>
      </dgm:t>
    </dgm:pt>
    <dgm:pt modelId="{06EB3C0B-095B-47E2-8DFF-B4F6AF4CCF6B}" type="sibTrans" cxnId="{4864D88B-12CD-4BC9-A28A-02EBF2CD3958}">
      <dgm:prSet/>
      <dgm:spPr/>
      <dgm:t>
        <a:bodyPr/>
        <a:lstStyle/>
        <a:p>
          <a:endParaRPr lang="es-MX"/>
        </a:p>
      </dgm:t>
    </dgm:pt>
    <dgm:pt modelId="{26E04C26-405C-44BD-8787-D97AD4CE163D}" type="pres">
      <dgm:prSet presAssocID="{A63A6317-7EF3-43B6-B6C5-FFC234434DA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E7CA4FD9-2A76-4702-99B0-6BBCA20A9E05}" type="pres">
      <dgm:prSet presAssocID="{03353694-1214-428F-AF03-E8DF91558453}" presName="parentLin" presStyleCnt="0"/>
      <dgm:spPr/>
      <dgm:t>
        <a:bodyPr/>
        <a:lstStyle/>
        <a:p>
          <a:endParaRPr lang="es-MX"/>
        </a:p>
      </dgm:t>
    </dgm:pt>
    <dgm:pt modelId="{7A361EE0-3F13-4CE1-8916-5125F3E38253}" type="pres">
      <dgm:prSet presAssocID="{03353694-1214-428F-AF03-E8DF91558453}" presName="parentLeftMargin" presStyleLbl="node1" presStyleIdx="0" presStyleCnt="7"/>
      <dgm:spPr/>
      <dgm:t>
        <a:bodyPr/>
        <a:lstStyle/>
        <a:p>
          <a:endParaRPr lang="es-MX"/>
        </a:p>
      </dgm:t>
    </dgm:pt>
    <dgm:pt modelId="{03FEAEEB-BBFF-4186-B03D-D22E692092C8}" type="pres">
      <dgm:prSet presAssocID="{03353694-1214-428F-AF03-E8DF91558453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A32D976-61AB-44D2-B78F-933221E32DA7}" type="pres">
      <dgm:prSet presAssocID="{03353694-1214-428F-AF03-E8DF91558453}" presName="negativeSpace" presStyleCnt="0"/>
      <dgm:spPr/>
      <dgm:t>
        <a:bodyPr/>
        <a:lstStyle/>
        <a:p>
          <a:endParaRPr lang="es-MX"/>
        </a:p>
      </dgm:t>
    </dgm:pt>
    <dgm:pt modelId="{7D4F2FD6-03DF-46EE-B128-E8893BED6AE0}" type="pres">
      <dgm:prSet presAssocID="{03353694-1214-428F-AF03-E8DF91558453}" presName="childText" presStyleLbl="conFgAcc1" presStyleIdx="0" presStyleCnt="7" custLinFactY="-59320" custLinFactNeighborY="-1000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F1D3D81-5A2D-4BEB-AA21-4A7762447012}" type="pres">
      <dgm:prSet presAssocID="{7604D7F3-DA14-411D-8F34-D700629F0468}" presName="spaceBetweenRectangles" presStyleCnt="0"/>
      <dgm:spPr/>
      <dgm:t>
        <a:bodyPr/>
        <a:lstStyle/>
        <a:p>
          <a:endParaRPr lang="es-MX"/>
        </a:p>
      </dgm:t>
    </dgm:pt>
    <dgm:pt modelId="{D1A454FC-7C8B-49E8-B615-7BE48894B234}" type="pres">
      <dgm:prSet presAssocID="{1F60D33B-C04E-434C-AC0D-567845741361}" presName="parentLin" presStyleCnt="0"/>
      <dgm:spPr/>
      <dgm:t>
        <a:bodyPr/>
        <a:lstStyle/>
        <a:p>
          <a:endParaRPr lang="es-MX"/>
        </a:p>
      </dgm:t>
    </dgm:pt>
    <dgm:pt modelId="{74DD6AFD-A726-4170-AD6D-6C04FCEE1ACE}" type="pres">
      <dgm:prSet presAssocID="{1F60D33B-C04E-434C-AC0D-567845741361}" presName="parentLeftMargin" presStyleLbl="node1" presStyleIdx="0" presStyleCnt="7"/>
      <dgm:spPr/>
      <dgm:t>
        <a:bodyPr/>
        <a:lstStyle/>
        <a:p>
          <a:endParaRPr lang="es-MX"/>
        </a:p>
      </dgm:t>
    </dgm:pt>
    <dgm:pt modelId="{A97BAAB9-699A-4F85-B83E-CB0DD7A50C19}" type="pres">
      <dgm:prSet presAssocID="{1F60D33B-C04E-434C-AC0D-567845741361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84D3839-2B8F-4DAB-9FFB-987DCB3F4A8C}" type="pres">
      <dgm:prSet presAssocID="{1F60D33B-C04E-434C-AC0D-567845741361}" presName="negativeSpace" presStyleCnt="0"/>
      <dgm:spPr/>
      <dgm:t>
        <a:bodyPr/>
        <a:lstStyle/>
        <a:p>
          <a:endParaRPr lang="es-MX"/>
        </a:p>
      </dgm:t>
    </dgm:pt>
    <dgm:pt modelId="{E871C0CA-5891-40A8-8BCA-0779FCBDE6B0}" type="pres">
      <dgm:prSet presAssocID="{1F60D33B-C04E-434C-AC0D-567845741361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FE73D18-A4D1-4EB0-A57C-88ECFA279555}" type="pres">
      <dgm:prSet presAssocID="{ADDC1E8A-8BAC-41C4-A523-FA790A4DD257}" presName="spaceBetweenRectangles" presStyleCnt="0"/>
      <dgm:spPr/>
      <dgm:t>
        <a:bodyPr/>
        <a:lstStyle/>
        <a:p>
          <a:endParaRPr lang="es-MX"/>
        </a:p>
      </dgm:t>
    </dgm:pt>
    <dgm:pt modelId="{E63A7E0A-C706-4510-9331-284ED7F617AD}" type="pres">
      <dgm:prSet presAssocID="{8CC1E581-0887-4AFD-8E1C-350A7E575984}" presName="parentLin" presStyleCnt="0"/>
      <dgm:spPr/>
      <dgm:t>
        <a:bodyPr/>
        <a:lstStyle/>
        <a:p>
          <a:endParaRPr lang="es-MX"/>
        </a:p>
      </dgm:t>
    </dgm:pt>
    <dgm:pt modelId="{83A1D49F-1A92-4107-A7A7-2398BB552C26}" type="pres">
      <dgm:prSet presAssocID="{8CC1E581-0887-4AFD-8E1C-350A7E575984}" presName="parentLeftMargin" presStyleLbl="node1" presStyleIdx="1" presStyleCnt="7"/>
      <dgm:spPr/>
      <dgm:t>
        <a:bodyPr/>
        <a:lstStyle/>
        <a:p>
          <a:endParaRPr lang="es-MX"/>
        </a:p>
      </dgm:t>
    </dgm:pt>
    <dgm:pt modelId="{54F46A34-392B-46C2-BEE4-744DB785FD38}" type="pres">
      <dgm:prSet presAssocID="{8CC1E581-0887-4AFD-8E1C-350A7E575984}" presName="parentText" presStyleLbl="node1" presStyleIdx="2" presStyleCnt="7" custScaleX="125510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480DF4D-0648-4435-B568-D9C3A250BB83}" type="pres">
      <dgm:prSet presAssocID="{8CC1E581-0887-4AFD-8E1C-350A7E575984}" presName="negativeSpace" presStyleCnt="0"/>
      <dgm:spPr/>
      <dgm:t>
        <a:bodyPr/>
        <a:lstStyle/>
        <a:p>
          <a:endParaRPr lang="es-MX"/>
        </a:p>
      </dgm:t>
    </dgm:pt>
    <dgm:pt modelId="{DE180F5E-1034-4465-A920-92D018421950}" type="pres">
      <dgm:prSet presAssocID="{8CC1E581-0887-4AFD-8E1C-350A7E575984}" presName="childText" presStyleLbl="conFgAcc1" presStyleIdx="2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A43B301-3B01-4D3F-A2B4-60CCDBDD7E2A}" type="pres">
      <dgm:prSet presAssocID="{82BCB686-7D53-4487-B82C-8118842F1E6C}" presName="spaceBetweenRectangles" presStyleCnt="0"/>
      <dgm:spPr/>
      <dgm:t>
        <a:bodyPr/>
        <a:lstStyle/>
        <a:p>
          <a:endParaRPr lang="es-MX"/>
        </a:p>
      </dgm:t>
    </dgm:pt>
    <dgm:pt modelId="{195D7846-FAAC-4868-9ED9-C862D01BCDA7}" type="pres">
      <dgm:prSet presAssocID="{58630651-076B-411E-B241-0760D01F83F7}" presName="parentLin" presStyleCnt="0"/>
      <dgm:spPr/>
      <dgm:t>
        <a:bodyPr/>
        <a:lstStyle/>
        <a:p>
          <a:endParaRPr lang="es-MX"/>
        </a:p>
      </dgm:t>
    </dgm:pt>
    <dgm:pt modelId="{F7B987C1-610C-4189-B90C-BE5F6D6591CB}" type="pres">
      <dgm:prSet presAssocID="{58630651-076B-411E-B241-0760D01F83F7}" presName="parentLeftMargin" presStyleLbl="node1" presStyleIdx="2" presStyleCnt="7"/>
      <dgm:spPr/>
      <dgm:t>
        <a:bodyPr/>
        <a:lstStyle/>
        <a:p>
          <a:endParaRPr lang="es-MX"/>
        </a:p>
      </dgm:t>
    </dgm:pt>
    <dgm:pt modelId="{10FE88CF-6048-4AC4-811B-1539E66B6305}" type="pres">
      <dgm:prSet presAssocID="{58630651-076B-411E-B241-0760D01F83F7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5E06849-3CB9-4421-93BD-B10EC040A027}" type="pres">
      <dgm:prSet presAssocID="{58630651-076B-411E-B241-0760D01F83F7}" presName="negativeSpace" presStyleCnt="0"/>
      <dgm:spPr/>
      <dgm:t>
        <a:bodyPr/>
        <a:lstStyle/>
        <a:p>
          <a:endParaRPr lang="es-MX"/>
        </a:p>
      </dgm:t>
    </dgm:pt>
    <dgm:pt modelId="{407454CD-F45A-43CD-8A04-F440C19A51F5}" type="pres">
      <dgm:prSet presAssocID="{58630651-076B-411E-B241-0760D01F83F7}" presName="childText" presStyleLbl="conFgAcc1" presStyleIdx="3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90AFAFE-6EEA-4FDF-8EE6-54239CC87D8D}" type="pres">
      <dgm:prSet presAssocID="{0DB0BD3E-DE4E-4BC3-8850-0660219F83F5}" presName="spaceBetweenRectangles" presStyleCnt="0"/>
      <dgm:spPr/>
      <dgm:t>
        <a:bodyPr/>
        <a:lstStyle/>
        <a:p>
          <a:endParaRPr lang="es-MX"/>
        </a:p>
      </dgm:t>
    </dgm:pt>
    <dgm:pt modelId="{421DE442-1982-4491-B869-4405CB268EAF}" type="pres">
      <dgm:prSet presAssocID="{25362D35-8189-426D-A082-98E11654C612}" presName="parentLin" presStyleCnt="0"/>
      <dgm:spPr/>
      <dgm:t>
        <a:bodyPr/>
        <a:lstStyle/>
        <a:p>
          <a:endParaRPr lang="es-MX"/>
        </a:p>
      </dgm:t>
    </dgm:pt>
    <dgm:pt modelId="{5DF98AA6-2FB7-4F90-B94B-F8E0ED7F087D}" type="pres">
      <dgm:prSet presAssocID="{25362D35-8189-426D-A082-98E11654C612}" presName="parentLeftMargin" presStyleLbl="node1" presStyleIdx="3" presStyleCnt="7"/>
      <dgm:spPr/>
      <dgm:t>
        <a:bodyPr/>
        <a:lstStyle/>
        <a:p>
          <a:endParaRPr lang="es-MX"/>
        </a:p>
      </dgm:t>
    </dgm:pt>
    <dgm:pt modelId="{5147DB87-DB89-449D-9636-293FDE37486A}" type="pres">
      <dgm:prSet presAssocID="{25362D35-8189-426D-A082-98E11654C612}" presName="parentText" presStyleLbl="node1" presStyleIdx="4" presStyleCnt="7" custScaleX="120408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A84CC5F-FC8B-4B82-9B5D-D6A85FE7970E}" type="pres">
      <dgm:prSet presAssocID="{25362D35-8189-426D-A082-98E11654C612}" presName="negativeSpace" presStyleCnt="0"/>
      <dgm:spPr/>
      <dgm:t>
        <a:bodyPr/>
        <a:lstStyle/>
        <a:p>
          <a:endParaRPr lang="es-MX"/>
        </a:p>
      </dgm:t>
    </dgm:pt>
    <dgm:pt modelId="{D68826FE-C8FC-4BF8-AA16-96A955C90609}" type="pres">
      <dgm:prSet presAssocID="{25362D35-8189-426D-A082-98E11654C612}" presName="childText" presStyleLbl="conFgAcc1" presStyleIdx="4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B346B51-B9EE-483E-9BB0-BEC2FA0FFB14}" type="pres">
      <dgm:prSet presAssocID="{F8FBC2B2-BE42-469D-B69B-BC39AB9930FC}" presName="spaceBetweenRectangles" presStyleCnt="0"/>
      <dgm:spPr/>
      <dgm:t>
        <a:bodyPr/>
        <a:lstStyle/>
        <a:p>
          <a:endParaRPr lang="es-MX"/>
        </a:p>
      </dgm:t>
    </dgm:pt>
    <dgm:pt modelId="{DF02AE5F-95C5-4E0A-B8A6-856D659914AE}" type="pres">
      <dgm:prSet presAssocID="{E566A039-6CFD-4D90-AFE1-914C38058949}" presName="parentLin" presStyleCnt="0"/>
      <dgm:spPr/>
      <dgm:t>
        <a:bodyPr/>
        <a:lstStyle/>
        <a:p>
          <a:endParaRPr lang="es-MX"/>
        </a:p>
      </dgm:t>
    </dgm:pt>
    <dgm:pt modelId="{88CF8F48-A315-4FE3-888B-D5655FE12ABC}" type="pres">
      <dgm:prSet presAssocID="{E566A039-6CFD-4D90-AFE1-914C38058949}" presName="parentLeftMargin" presStyleLbl="node1" presStyleIdx="4" presStyleCnt="7"/>
      <dgm:spPr/>
      <dgm:t>
        <a:bodyPr/>
        <a:lstStyle/>
        <a:p>
          <a:endParaRPr lang="es-MX"/>
        </a:p>
      </dgm:t>
    </dgm:pt>
    <dgm:pt modelId="{FCED0DCA-CC63-4995-9C68-396DEFC9728C}" type="pres">
      <dgm:prSet presAssocID="{E566A039-6CFD-4D90-AFE1-914C38058949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2939958-B8C7-4123-B3A1-F91FD219855F}" type="pres">
      <dgm:prSet presAssocID="{E566A039-6CFD-4D90-AFE1-914C38058949}" presName="negativeSpace" presStyleCnt="0"/>
      <dgm:spPr/>
      <dgm:t>
        <a:bodyPr/>
        <a:lstStyle/>
        <a:p>
          <a:endParaRPr lang="es-MX"/>
        </a:p>
      </dgm:t>
    </dgm:pt>
    <dgm:pt modelId="{3F268D02-20DE-422B-AE1A-013DDBE69E97}" type="pres">
      <dgm:prSet presAssocID="{E566A039-6CFD-4D90-AFE1-914C38058949}" presName="childText" presStyleLbl="conFgAcc1" presStyleIdx="5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33BD646-A664-445A-AF54-87AED8A82A08}" type="pres">
      <dgm:prSet presAssocID="{253AEEB8-C852-4EC4-BF1A-B9F23742904D}" presName="spaceBetweenRectangles" presStyleCnt="0"/>
      <dgm:spPr/>
      <dgm:t>
        <a:bodyPr/>
        <a:lstStyle/>
        <a:p>
          <a:endParaRPr lang="es-MX"/>
        </a:p>
      </dgm:t>
    </dgm:pt>
    <dgm:pt modelId="{8FA3809D-8506-4F60-B8C9-941AAC2251E4}" type="pres">
      <dgm:prSet presAssocID="{59780B41-C494-437D-AAAC-18364E2D54B2}" presName="parentLin" presStyleCnt="0"/>
      <dgm:spPr/>
      <dgm:t>
        <a:bodyPr/>
        <a:lstStyle/>
        <a:p>
          <a:endParaRPr lang="es-MX"/>
        </a:p>
      </dgm:t>
    </dgm:pt>
    <dgm:pt modelId="{13671DFA-0441-48CF-B332-09CC277B1B9C}" type="pres">
      <dgm:prSet presAssocID="{59780B41-C494-437D-AAAC-18364E2D54B2}" presName="parentLeftMargin" presStyleLbl="node1" presStyleIdx="5" presStyleCnt="7"/>
      <dgm:spPr/>
      <dgm:t>
        <a:bodyPr/>
        <a:lstStyle/>
        <a:p>
          <a:endParaRPr lang="es-MX"/>
        </a:p>
      </dgm:t>
    </dgm:pt>
    <dgm:pt modelId="{6423A8E8-C952-43D4-8F73-E996BCF20A87}" type="pres">
      <dgm:prSet presAssocID="{59780B41-C494-437D-AAAC-18364E2D54B2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AC74F6F-D098-4E56-995D-938AAF32751D}" type="pres">
      <dgm:prSet presAssocID="{59780B41-C494-437D-AAAC-18364E2D54B2}" presName="negativeSpace" presStyleCnt="0"/>
      <dgm:spPr/>
      <dgm:t>
        <a:bodyPr/>
        <a:lstStyle/>
        <a:p>
          <a:endParaRPr lang="es-MX"/>
        </a:p>
      </dgm:t>
    </dgm:pt>
    <dgm:pt modelId="{B86353CA-9665-4F9D-876C-872124BB1FEC}" type="pres">
      <dgm:prSet presAssocID="{59780B41-C494-437D-AAAC-18364E2D54B2}" presName="childText" presStyleLbl="conFgAcc1" presStyleIdx="6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0C2AC06-1755-41B0-B9D8-B174512D4CB0}" type="presOf" srcId="{25362D35-8189-426D-A082-98E11654C612}" destId="{5DF98AA6-2FB7-4F90-B94B-F8E0ED7F087D}" srcOrd="0" destOrd="0" presId="urn:microsoft.com/office/officeart/2005/8/layout/list1"/>
    <dgm:cxn modelId="{9BA3C914-2940-4ECD-8C06-32D051DDF6E0}" type="presOf" srcId="{881FCDB7-E41A-4793-9FFA-8507F30F8D71}" destId="{D68826FE-C8FC-4BF8-AA16-96A955C90609}" srcOrd="0" destOrd="1" presId="urn:microsoft.com/office/officeart/2005/8/layout/list1"/>
    <dgm:cxn modelId="{C7994C04-6D83-43F0-B8F8-6D5E70368CA2}" type="presOf" srcId="{E566A039-6CFD-4D90-AFE1-914C38058949}" destId="{88CF8F48-A315-4FE3-888B-D5655FE12ABC}" srcOrd="0" destOrd="0" presId="urn:microsoft.com/office/officeart/2005/8/layout/list1"/>
    <dgm:cxn modelId="{916A4926-22CD-4D57-8157-6A63C3DA2BB8}" type="presOf" srcId="{8CC1E581-0887-4AFD-8E1C-350A7E575984}" destId="{54F46A34-392B-46C2-BEE4-744DB785FD38}" srcOrd="1" destOrd="0" presId="urn:microsoft.com/office/officeart/2005/8/layout/list1"/>
    <dgm:cxn modelId="{1CFD8A3B-A4A3-4367-90C1-34A81BD717D1}" srcId="{25362D35-8189-426D-A082-98E11654C612}" destId="{4B1A3A52-89B2-4DF9-AEC2-482031462A80}" srcOrd="0" destOrd="0" parTransId="{A4C2B5B1-47C0-49D0-A547-54EE61284946}" sibTransId="{6CE3144D-92AE-4713-B0B7-AEE0636C3AEC}"/>
    <dgm:cxn modelId="{16A40D92-6D34-4A78-BCC4-C8A043757C70}" srcId="{A63A6317-7EF3-43B6-B6C5-FFC234434DAE}" destId="{58630651-076B-411E-B241-0760D01F83F7}" srcOrd="3" destOrd="0" parTransId="{32E5BF0F-6BA3-4125-8BF6-5F280D294036}" sibTransId="{0DB0BD3E-DE4E-4BC3-8850-0660219F83F5}"/>
    <dgm:cxn modelId="{4864D88B-12CD-4BC9-A28A-02EBF2CD3958}" srcId="{25362D35-8189-426D-A082-98E11654C612}" destId="{881FCDB7-E41A-4793-9FFA-8507F30F8D71}" srcOrd="1" destOrd="0" parTransId="{354F14C6-BD87-46F1-B375-399E8A0575F6}" sibTransId="{06EB3C0B-095B-47E2-8DFF-B4F6AF4CCF6B}"/>
    <dgm:cxn modelId="{82EC80CC-FFA0-47DF-B0CC-25D55CEC1AD2}" type="presOf" srcId="{4B1A3A52-89B2-4DF9-AEC2-482031462A80}" destId="{D68826FE-C8FC-4BF8-AA16-96A955C90609}" srcOrd="0" destOrd="0" presId="urn:microsoft.com/office/officeart/2005/8/layout/list1"/>
    <dgm:cxn modelId="{1BDD356A-D87E-40D9-BEFD-E4536B478BE8}" srcId="{A63A6317-7EF3-43B6-B6C5-FFC234434DAE}" destId="{1F60D33B-C04E-434C-AC0D-567845741361}" srcOrd="1" destOrd="0" parTransId="{8D737FCD-D215-4AB7-AB75-C5EC0E087524}" sibTransId="{ADDC1E8A-8BAC-41C4-A523-FA790A4DD257}"/>
    <dgm:cxn modelId="{8034BF99-15C1-4E64-8632-2611E1526120}" type="presOf" srcId="{E566A039-6CFD-4D90-AFE1-914C38058949}" destId="{FCED0DCA-CC63-4995-9C68-396DEFC9728C}" srcOrd="1" destOrd="0" presId="urn:microsoft.com/office/officeart/2005/8/layout/list1"/>
    <dgm:cxn modelId="{A0EE3E3E-1BDD-43CE-95A6-0DF432ACC837}" type="presOf" srcId="{59780B41-C494-437D-AAAC-18364E2D54B2}" destId="{6423A8E8-C952-43D4-8F73-E996BCF20A87}" srcOrd="1" destOrd="0" presId="urn:microsoft.com/office/officeart/2005/8/layout/list1"/>
    <dgm:cxn modelId="{9BD0BE6F-3AED-42EF-9A32-D9F5C3283025}" type="presOf" srcId="{1F60D33B-C04E-434C-AC0D-567845741361}" destId="{A97BAAB9-699A-4F85-B83E-CB0DD7A50C19}" srcOrd="1" destOrd="0" presId="urn:microsoft.com/office/officeart/2005/8/layout/list1"/>
    <dgm:cxn modelId="{FD392D07-C7AF-40A2-A43E-5AB41B0CB444}" srcId="{A63A6317-7EF3-43B6-B6C5-FFC234434DAE}" destId="{25362D35-8189-426D-A082-98E11654C612}" srcOrd="4" destOrd="0" parTransId="{F826F1A7-FD2D-4BBE-8DAA-2A138336B1E1}" sibTransId="{F8FBC2B2-BE42-469D-B69B-BC39AB9930FC}"/>
    <dgm:cxn modelId="{43BE4968-EE82-4E0E-B1FF-505A983F728F}" type="presOf" srcId="{03353694-1214-428F-AF03-E8DF91558453}" destId="{03FEAEEB-BBFF-4186-B03D-D22E692092C8}" srcOrd="1" destOrd="0" presId="urn:microsoft.com/office/officeart/2005/8/layout/list1"/>
    <dgm:cxn modelId="{B85AB145-B794-4B99-9BFD-9786410253E9}" type="presOf" srcId="{58630651-076B-411E-B241-0760D01F83F7}" destId="{10FE88CF-6048-4AC4-811B-1539E66B6305}" srcOrd="1" destOrd="0" presId="urn:microsoft.com/office/officeart/2005/8/layout/list1"/>
    <dgm:cxn modelId="{7FA628D0-4975-41B2-9500-847B0C76E4A2}" type="presOf" srcId="{03353694-1214-428F-AF03-E8DF91558453}" destId="{7A361EE0-3F13-4CE1-8916-5125F3E38253}" srcOrd="0" destOrd="0" presId="urn:microsoft.com/office/officeart/2005/8/layout/list1"/>
    <dgm:cxn modelId="{A8E4025E-7812-4F54-BF9A-E916FAF04615}" srcId="{A63A6317-7EF3-43B6-B6C5-FFC234434DAE}" destId="{03353694-1214-428F-AF03-E8DF91558453}" srcOrd="0" destOrd="0" parTransId="{CE0AE9CF-27B3-4E1D-97C7-0B49018734C1}" sibTransId="{7604D7F3-DA14-411D-8F34-D700629F0468}"/>
    <dgm:cxn modelId="{EA123840-582B-4CC1-B510-ED4C30DDA591}" srcId="{A63A6317-7EF3-43B6-B6C5-FFC234434DAE}" destId="{8CC1E581-0887-4AFD-8E1C-350A7E575984}" srcOrd="2" destOrd="0" parTransId="{84107D2B-E579-4FEC-9BA6-E8B87079CBA1}" sibTransId="{82BCB686-7D53-4487-B82C-8118842F1E6C}"/>
    <dgm:cxn modelId="{B3F288D5-86E6-462F-AE71-4DB3B2AEF5C5}" type="presOf" srcId="{A63A6317-7EF3-43B6-B6C5-FFC234434DAE}" destId="{26E04C26-405C-44BD-8787-D97AD4CE163D}" srcOrd="0" destOrd="0" presId="urn:microsoft.com/office/officeart/2005/8/layout/list1"/>
    <dgm:cxn modelId="{5DB4357A-461D-496B-AAF9-A9DCA507D87A}" srcId="{A63A6317-7EF3-43B6-B6C5-FFC234434DAE}" destId="{59780B41-C494-437D-AAAC-18364E2D54B2}" srcOrd="6" destOrd="0" parTransId="{AB0A0FF7-C967-4051-BEA9-D6E54DCADFB9}" sibTransId="{62E4B6A4-24CD-4C1C-A161-6D4873C96EDC}"/>
    <dgm:cxn modelId="{07F6CF70-9865-4A51-9608-049B56AA7D05}" type="presOf" srcId="{59780B41-C494-437D-AAAC-18364E2D54B2}" destId="{13671DFA-0441-48CF-B332-09CC277B1B9C}" srcOrd="0" destOrd="0" presId="urn:microsoft.com/office/officeart/2005/8/layout/list1"/>
    <dgm:cxn modelId="{1A3F42A7-4948-4277-AE04-30655764FF7C}" type="presOf" srcId="{8CC1E581-0887-4AFD-8E1C-350A7E575984}" destId="{83A1D49F-1A92-4107-A7A7-2398BB552C26}" srcOrd="0" destOrd="0" presId="urn:microsoft.com/office/officeart/2005/8/layout/list1"/>
    <dgm:cxn modelId="{4A19DCCB-1194-44FB-B9D1-AE1E826DAC27}" type="presOf" srcId="{1F60D33B-C04E-434C-AC0D-567845741361}" destId="{74DD6AFD-A726-4170-AD6D-6C04FCEE1ACE}" srcOrd="0" destOrd="0" presId="urn:microsoft.com/office/officeart/2005/8/layout/list1"/>
    <dgm:cxn modelId="{F3E006B9-981F-452E-8E23-72843C644F6E}" srcId="{A63A6317-7EF3-43B6-B6C5-FFC234434DAE}" destId="{E566A039-6CFD-4D90-AFE1-914C38058949}" srcOrd="5" destOrd="0" parTransId="{0B9BAFD4-B590-41FE-BA9A-E2FB0901022F}" sibTransId="{253AEEB8-C852-4EC4-BF1A-B9F23742904D}"/>
    <dgm:cxn modelId="{7DFC8A5A-1509-4CC8-BAA9-5FFE3A752A47}" type="presOf" srcId="{58630651-076B-411E-B241-0760D01F83F7}" destId="{F7B987C1-610C-4189-B90C-BE5F6D6591CB}" srcOrd="0" destOrd="0" presId="urn:microsoft.com/office/officeart/2005/8/layout/list1"/>
    <dgm:cxn modelId="{C486787C-817A-49E2-B5F3-152DE29E59D0}" type="presOf" srcId="{25362D35-8189-426D-A082-98E11654C612}" destId="{5147DB87-DB89-449D-9636-293FDE37486A}" srcOrd="1" destOrd="0" presId="urn:microsoft.com/office/officeart/2005/8/layout/list1"/>
    <dgm:cxn modelId="{CC531771-20B5-491E-BE52-CA6D970289E9}" type="presParOf" srcId="{26E04C26-405C-44BD-8787-D97AD4CE163D}" destId="{E7CA4FD9-2A76-4702-99B0-6BBCA20A9E05}" srcOrd="0" destOrd="0" presId="urn:microsoft.com/office/officeart/2005/8/layout/list1"/>
    <dgm:cxn modelId="{BFCBB47C-7AA8-47E5-A67C-D279A2789EEF}" type="presParOf" srcId="{E7CA4FD9-2A76-4702-99B0-6BBCA20A9E05}" destId="{7A361EE0-3F13-4CE1-8916-5125F3E38253}" srcOrd="0" destOrd="0" presId="urn:microsoft.com/office/officeart/2005/8/layout/list1"/>
    <dgm:cxn modelId="{911676C4-5C1C-4D8C-8F14-CE650B8B1E03}" type="presParOf" srcId="{E7CA4FD9-2A76-4702-99B0-6BBCA20A9E05}" destId="{03FEAEEB-BBFF-4186-B03D-D22E692092C8}" srcOrd="1" destOrd="0" presId="urn:microsoft.com/office/officeart/2005/8/layout/list1"/>
    <dgm:cxn modelId="{5193A820-54EC-43C5-8F5F-25CAB8366A46}" type="presParOf" srcId="{26E04C26-405C-44BD-8787-D97AD4CE163D}" destId="{9A32D976-61AB-44D2-B78F-933221E32DA7}" srcOrd="1" destOrd="0" presId="urn:microsoft.com/office/officeart/2005/8/layout/list1"/>
    <dgm:cxn modelId="{98F9FE26-F4DF-4087-AFF9-AB9BB7A88E54}" type="presParOf" srcId="{26E04C26-405C-44BD-8787-D97AD4CE163D}" destId="{7D4F2FD6-03DF-46EE-B128-E8893BED6AE0}" srcOrd="2" destOrd="0" presId="urn:microsoft.com/office/officeart/2005/8/layout/list1"/>
    <dgm:cxn modelId="{A597C630-4938-41F1-AAE3-3F8CD53FD4BC}" type="presParOf" srcId="{26E04C26-405C-44BD-8787-D97AD4CE163D}" destId="{BF1D3D81-5A2D-4BEB-AA21-4A7762447012}" srcOrd="3" destOrd="0" presId="urn:microsoft.com/office/officeart/2005/8/layout/list1"/>
    <dgm:cxn modelId="{7C092F9A-7D4F-4A6C-B6FC-C37F84C64452}" type="presParOf" srcId="{26E04C26-405C-44BD-8787-D97AD4CE163D}" destId="{D1A454FC-7C8B-49E8-B615-7BE48894B234}" srcOrd="4" destOrd="0" presId="urn:microsoft.com/office/officeart/2005/8/layout/list1"/>
    <dgm:cxn modelId="{C1212AEC-3BDC-4183-9D7A-33419D7197E6}" type="presParOf" srcId="{D1A454FC-7C8B-49E8-B615-7BE48894B234}" destId="{74DD6AFD-A726-4170-AD6D-6C04FCEE1ACE}" srcOrd="0" destOrd="0" presId="urn:microsoft.com/office/officeart/2005/8/layout/list1"/>
    <dgm:cxn modelId="{B14135CF-094B-44FE-843F-4073F5C21EE3}" type="presParOf" srcId="{D1A454FC-7C8B-49E8-B615-7BE48894B234}" destId="{A97BAAB9-699A-4F85-B83E-CB0DD7A50C19}" srcOrd="1" destOrd="0" presId="urn:microsoft.com/office/officeart/2005/8/layout/list1"/>
    <dgm:cxn modelId="{CE7980C4-3CB5-4557-BA9B-8A7D180100A4}" type="presParOf" srcId="{26E04C26-405C-44BD-8787-D97AD4CE163D}" destId="{F84D3839-2B8F-4DAB-9FFB-987DCB3F4A8C}" srcOrd="5" destOrd="0" presId="urn:microsoft.com/office/officeart/2005/8/layout/list1"/>
    <dgm:cxn modelId="{EC9ED51A-EAE5-433B-B770-8F21EFA817E7}" type="presParOf" srcId="{26E04C26-405C-44BD-8787-D97AD4CE163D}" destId="{E871C0CA-5891-40A8-8BCA-0779FCBDE6B0}" srcOrd="6" destOrd="0" presId="urn:microsoft.com/office/officeart/2005/8/layout/list1"/>
    <dgm:cxn modelId="{12839C70-3800-4140-8D7B-3A872DF8B653}" type="presParOf" srcId="{26E04C26-405C-44BD-8787-D97AD4CE163D}" destId="{9FE73D18-A4D1-4EB0-A57C-88ECFA279555}" srcOrd="7" destOrd="0" presId="urn:microsoft.com/office/officeart/2005/8/layout/list1"/>
    <dgm:cxn modelId="{D4DB6478-C8FC-442B-B20B-C46AE3967C1F}" type="presParOf" srcId="{26E04C26-405C-44BD-8787-D97AD4CE163D}" destId="{E63A7E0A-C706-4510-9331-284ED7F617AD}" srcOrd="8" destOrd="0" presId="urn:microsoft.com/office/officeart/2005/8/layout/list1"/>
    <dgm:cxn modelId="{108E7D8B-E91D-442E-8031-4503B18ACE08}" type="presParOf" srcId="{E63A7E0A-C706-4510-9331-284ED7F617AD}" destId="{83A1D49F-1A92-4107-A7A7-2398BB552C26}" srcOrd="0" destOrd="0" presId="urn:microsoft.com/office/officeart/2005/8/layout/list1"/>
    <dgm:cxn modelId="{F19F9718-D02A-496D-9D28-A2739CEF1207}" type="presParOf" srcId="{E63A7E0A-C706-4510-9331-284ED7F617AD}" destId="{54F46A34-392B-46C2-BEE4-744DB785FD38}" srcOrd="1" destOrd="0" presId="urn:microsoft.com/office/officeart/2005/8/layout/list1"/>
    <dgm:cxn modelId="{9187707B-2F65-4478-9946-4D84D0202EDA}" type="presParOf" srcId="{26E04C26-405C-44BD-8787-D97AD4CE163D}" destId="{4480DF4D-0648-4435-B568-D9C3A250BB83}" srcOrd="9" destOrd="0" presId="urn:microsoft.com/office/officeart/2005/8/layout/list1"/>
    <dgm:cxn modelId="{F1C00667-F424-4031-A777-FF76D1C007AF}" type="presParOf" srcId="{26E04C26-405C-44BD-8787-D97AD4CE163D}" destId="{DE180F5E-1034-4465-A920-92D018421950}" srcOrd="10" destOrd="0" presId="urn:microsoft.com/office/officeart/2005/8/layout/list1"/>
    <dgm:cxn modelId="{FD07CB28-B3EA-46D7-A2A4-C9AE11AF4DA8}" type="presParOf" srcId="{26E04C26-405C-44BD-8787-D97AD4CE163D}" destId="{AA43B301-3B01-4D3F-A2B4-60CCDBDD7E2A}" srcOrd="11" destOrd="0" presId="urn:microsoft.com/office/officeart/2005/8/layout/list1"/>
    <dgm:cxn modelId="{E67925CC-5F9D-4E34-B12D-ADC75F8943DE}" type="presParOf" srcId="{26E04C26-405C-44BD-8787-D97AD4CE163D}" destId="{195D7846-FAAC-4868-9ED9-C862D01BCDA7}" srcOrd="12" destOrd="0" presId="urn:microsoft.com/office/officeart/2005/8/layout/list1"/>
    <dgm:cxn modelId="{33E554D1-3248-48A5-80FC-128DB882DEC0}" type="presParOf" srcId="{195D7846-FAAC-4868-9ED9-C862D01BCDA7}" destId="{F7B987C1-610C-4189-B90C-BE5F6D6591CB}" srcOrd="0" destOrd="0" presId="urn:microsoft.com/office/officeart/2005/8/layout/list1"/>
    <dgm:cxn modelId="{27176ABE-C13A-41DC-8B9D-BD70AC88D228}" type="presParOf" srcId="{195D7846-FAAC-4868-9ED9-C862D01BCDA7}" destId="{10FE88CF-6048-4AC4-811B-1539E66B6305}" srcOrd="1" destOrd="0" presId="urn:microsoft.com/office/officeart/2005/8/layout/list1"/>
    <dgm:cxn modelId="{06D70A5A-FDA6-46A3-A65E-9BB7C199BAAD}" type="presParOf" srcId="{26E04C26-405C-44BD-8787-D97AD4CE163D}" destId="{F5E06849-3CB9-4421-93BD-B10EC040A027}" srcOrd="13" destOrd="0" presId="urn:microsoft.com/office/officeart/2005/8/layout/list1"/>
    <dgm:cxn modelId="{A8EC84D3-1594-4FAB-A3E0-D181C740D5AF}" type="presParOf" srcId="{26E04C26-405C-44BD-8787-D97AD4CE163D}" destId="{407454CD-F45A-43CD-8A04-F440C19A51F5}" srcOrd="14" destOrd="0" presId="urn:microsoft.com/office/officeart/2005/8/layout/list1"/>
    <dgm:cxn modelId="{D081AC30-0A73-4E33-A2B1-031017EA209C}" type="presParOf" srcId="{26E04C26-405C-44BD-8787-D97AD4CE163D}" destId="{390AFAFE-6EEA-4FDF-8EE6-54239CC87D8D}" srcOrd="15" destOrd="0" presId="urn:microsoft.com/office/officeart/2005/8/layout/list1"/>
    <dgm:cxn modelId="{3DA158C0-95DB-4CB2-9682-A602E0C15CA3}" type="presParOf" srcId="{26E04C26-405C-44BD-8787-D97AD4CE163D}" destId="{421DE442-1982-4491-B869-4405CB268EAF}" srcOrd="16" destOrd="0" presId="urn:microsoft.com/office/officeart/2005/8/layout/list1"/>
    <dgm:cxn modelId="{6E22B83B-6EA2-407B-8D7C-98797BA02C1D}" type="presParOf" srcId="{421DE442-1982-4491-B869-4405CB268EAF}" destId="{5DF98AA6-2FB7-4F90-B94B-F8E0ED7F087D}" srcOrd="0" destOrd="0" presId="urn:microsoft.com/office/officeart/2005/8/layout/list1"/>
    <dgm:cxn modelId="{302DBB19-C9BA-4526-91CC-B84F9DAE121B}" type="presParOf" srcId="{421DE442-1982-4491-B869-4405CB268EAF}" destId="{5147DB87-DB89-449D-9636-293FDE37486A}" srcOrd="1" destOrd="0" presId="urn:microsoft.com/office/officeart/2005/8/layout/list1"/>
    <dgm:cxn modelId="{2BEF79C2-0438-4FBF-A72D-4F5A265C749F}" type="presParOf" srcId="{26E04C26-405C-44BD-8787-D97AD4CE163D}" destId="{EA84CC5F-FC8B-4B82-9B5D-D6A85FE7970E}" srcOrd="17" destOrd="0" presId="urn:microsoft.com/office/officeart/2005/8/layout/list1"/>
    <dgm:cxn modelId="{0788A017-4856-4013-9D6F-9A86F9DE4E1C}" type="presParOf" srcId="{26E04C26-405C-44BD-8787-D97AD4CE163D}" destId="{D68826FE-C8FC-4BF8-AA16-96A955C90609}" srcOrd="18" destOrd="0" presId="urn:microsoft.com/office/officeart/2005/8/layout/list1"/>
    <dgm:cxn modelId="{B4709250-5643-4882-BD26-A243E18A4C38}" type="presParOf" srcId="{26E04C26-405C-44BD-8787-D97AD4CE163D}" destId="{7B346B51-B9EE-483E-9BB0-BEC2FA0FFB14}" srcOrd="19" destOrd="0" presId="urn:microsoft.com/office/officeart/2005/8/layout/list1"/>
    <dgm:cxn modelId="{D3B5F4AE-BB77-4E9A-BF72-7581D7AEF71E}" type="presParOf" srcId="{26E04C26-405C-44BD-8787-D97AD4CE163D}" destId="{DF02AE5F-95C5-4E0A-B8A6-856D659914AE}" srcOrd="20" destOrd="0" presId="urn:microsoft.com/office/officeart/2005/8/layout/list1"/>
    <dgm:cxn modelId="{D433B29A-A739-4BD8-85EF-7F1BC01F86D2}" type="presParOf" srcId="{DF02AE5F-95C5-4E0A-B8A6-856D659914AE}" destId="{88CF8F48-A315-4FE3-888B-D5655FE12ABC}" srcOrd="0" destOrd="0" presId="urn:microsoft.com/office/officeart/2005/8/layout/list1"/>
    <dgm:cxn modelId="{A6484D16-3D02-4BA7-8E85-C50440C8DD41}" type="presParOf" srcId="{DF02AE5F-95C5-4E0A-B8A6-856D659914AE}" destId="{FCED0DCA-CC63-4995-9C68-396DEFC9728C}" srcOrd="1" destOrd="0" presId="urn:microsoft.com/office/officeart/2005/8/layout/list1"/>
    <dgm:cxn modelId="{3DE0C27A-15AE-47EF-8291-DF48A557E43C}" type="presParOf" srcId="{26E04C26-405C-44BD-8787-D97AD4CE163D}" destId="{62939958-B8C7-4123-B3A1-F91FD219855F}" srcOrd="21" destOrd="0" presId="urn:microsoft.com/office/officeart/2005/8/layout/list1"/>
    <dgm:cxn modelId="{D953BABD-CB8A-4C05-A1D2-9B5BBB938CF5}" type="presParOf" srcId="{26E04C26-405C-44BD-8787-D97AD4CE163D}" destId="{3F268D02-20DE-422B-AE1A-013DDBE69E97}" srcOrd="22" destOrd="0" presId="urn:microsoft.com/office/officeart/2005/8/layout/list1"/>
    <dgm:cxn modelId="{AE034154-FED1-46A8-983F-D17F2C8AF047}" type="presParOf" srcId="{26E04C26-405C-44BD-8787-D97AD4CE163D}" destId="{833BD646-A664-445A-AF54-87AED8A82A08}" srcOrd="23" destOrd="0" presId="urn:microsoft.com/office/officeart/2005/8/layout/list1"/>
    <dgm:cxn modelId="{AE62D67C-72CB-4F7C-BB17-AA09807B7CDB}" type="presParOf" srcId="{26E04C26-405C-44BD-8787-D97AD4CE163D}" destId="{8FA3809D-8506-4F60-B8C9-941AAC2251E4}" srcOrd="24" destOrd="0" presId="urn:microsoft.com/office/officeart/2005/8/layout/list1"/>
    <dgm:cxn modelId="{ED07D285-3A18-417E-B435-F31600DD70ED}" type="presParOf" srcId="{8FA3809D-8506-4F60-B8C9-941AAC2251E4}" destId="{13671DFA-0441-48CF-B332-09CC277B1B9C}" srcOrd="0" destOrd="0" presId="urn:microsoft.com/office/officeart/2005/8/layout/list1"/>
    <dgm:cxn modelId="{DFA0D6B9-A1F2-4BDA-B7A4-C4881F29EC59}" type="presParOf" srcId="{8FA3809D-8506-4F60-B8C9-941AAC2251E4}" destId="{6423A8E8-C952-43D4-8F73-E996BCF20A87}" srcOrd="1" destOrd="0" presId="urn:microsoft.com/office/officeart/2005/8/layout/list1"/>
    <dgm:cxn modelId="{C6A89FF9-FE3E-4E9A-BE65-9FD7F49AE346}" type="presParOf" srcId="{26E04C26-405C-44BD-8787-D97AD4CE163D}" destId="{CAC74F6F-D098-4E56-995D-938AAF32751D}" srcOrd="25" destOrd="0" presId="urn:microsoft.com/office/officeart/2005/8/layout/list1"/>
    <dgm:cxn modelId="{A5DDE393-32AE-4FAF-83CC-626A3ED6C886}" type="presParOf" srcId="{26E04C26-405C-44BD-8787-D97AD4CE163D}" destId="{B86353CA-9665-4F9D-876C-872124BB1FEC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F2FD6-03DF-46EE-B128-E8893BED6AE0}">
      <dsp:nvSpPr>
        <dsp:cNvPr id="0" name=""/>
        <dsp:cNvSpPr/>
      </dsp:nvSpPr>
      <dsp:spPr>
        <a:xfrm>
          <a:off x="0" y="0"/>
          <a:ext cx="40324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FEAEEB-BBFF-4186-B03D-D22E692092C8}">
      <dsp:nvSpPr>
        <dsp:cNvPr id="0" name=""/>
        <dsp:cNvSpPr/>
      </dsp:nvSpPr>
      <dsp:spPr>
        <a:xfrm>
          <a:off x="201622" y="83155"/>
          <a:ext cx="2822713" cy="590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/>
            <a:t>Portada </a:t>
          </a:r>
          <a:r>
            <a:rPr lang="es-MX" sz="1800" b="1" kern="1200" dirty="0" smtClean="0"/>
            <a:t>(APA).</a:t>
          </a:r>
          <a:endParaRPr lang="es-MX" sz="1800" b="1" kern="1200" dirty="0"/>
        </a:p>
      </dsp:txBody>
      <dsp:txXfrm>
        <a:off x="230443" y="111976"/>
        <a:ext cx="2765071" cy="532758"/>
      </dsp:txXfrm>
    </dsp:sp>
    <dsp:sp modelId="{E871C0CA-5891-40A8-8BCA-0779FCBDE6B0}">
      <dsp:nvSpPr>
        <dsp:cNvPr id="0" name=""/>
        <dsp:cNvSpPr/>
      </dsp:nvSpPr>
      <dsp:spPr>
        <a:xfrm>
          <a:off x="0" y="1285555"/>
          <a:ext cx="40324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7BAAB9-699A-4F85-B83E-CB0DD7A50C19}">
      <dsp:nvSpPr>
        <dsp:cNvPr id="0" name=""/>
        <dsp:cNvSpPr/>
      </dsp:nvSpPr>
      <dsp:spPr>
        <a:xfrm>
          <a:off x="201622" y="990355"/>
          <a:ext cx="2822713" cy="59040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/>
            <a:t>1. </a:t>
          </a:r>
          <a:r>
            <a:rPr lang="es-MX" sz="1800" b="1" kern="1200" dirty="0" smtClean="0"/>
            <a:t>Introducción.</a:t>
          </a:r>
          <a:endParaRPr lang="es-MX" sz="1800" b="1" kern="1200" dirty="0"/>
        </a:p>
      </dsp:txBody>
      <dsp:txXfrm>
        <a:off x="230443" y="1019176"/>
        <a:ext cx="2765071" cy="532758"/>
      </dsp:txXfrm>
    </dsp:sp>
    <dsp:sp modelId="{DE180F5E-1034-4465-A920-92D018421950}">
      <dsp:nvSpPr>
        <dsp:cNvPr id="0" name=""/>
        <dsp:cNvSpPr/>
      </dsp:nvSpPr>
      <dsp:spPr>
        <a:xfrm>
          <a:off x="0" y="2192756"/>
          <a:ext cx="40324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F46A34-392B-46C2-BEE4-744DB785FD38}">
      <dsp:nvSpPr>
        <dsp:cNvPr id="0" name=""/>
        <dsp:cNvSpPr/>
      </dsp:nvSpPr>
      <dsp:spPr>
        <a:xfrm>
          <a:off x="201622" y="1897555"/>
          <a:ext cx="3542787" cy="59040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/>
            <a:t>2. </a:t>
          </a:r>
          <a:r>
            <a:rPr lang="es-MX" sz="1800" b="1" kern="1200" dirty="0" smtClean="0"/>
            <a:t>Planteamiento del Problema.</a:t>
          </a:r>
          <a:endParaRPr lang="es-MX" sz="1800" b="1" kern="1200" dirty="0"/>
        </a:p>
      </dsp:txBody>
      <dsp:txXfrm>
        <a:off x="230443" y="1926376"/>
        <a:ext cx="3485145" cy="532758"/>
      </dsp:txXfrm>
    </dsp:sp>
    <dsp:sp modelId="{407454CD-F45A-43CD-8A04-F440C19A51F5}">
      <dsp:nvSpPr>
        <dsp:cNvPr id="0" name=""/>
        <dsp:cNvSpPr/>
      </dsp:nvSpPr>
      <dsp:spPr>
        <a:xfrm>
          <a:off x="0" y="3099956"/>
          <a:ext cx="40324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FE88CF-6048-4AC4-811B-1539E66B6305}">
      <dsp:nvSpPr>
        <dsp:cNvPr id="0" name=""/>
        <dsp:cNvSpPr/>
      </dsp:nvSpPr>
      <dsp:spPr>
        <a:xfrm>
          <a:off x="201622" y="2804756"/>
          <a:ext cx="2822713" cy="590400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/>
            <a:t>3. </a:t>
          </a:r>
          <a:r>
            <a:rPr lang="es-MX" sz="1800" b="1" kern="1200" dirty="0" smtClean="0"/>
            <a:t>Índice de Marco Teórico.</a:t>
          </a:r>
          <a:endParaRPr lang="es-MX" sz="1800" b="1" kern="1200" dirty="0"/>
        </a:p>
      </dsp:txBody>
      <dsp:txXfrm>
        <a:off x="230443" y="2833577"/>
        <a:ext cx="2765071" cy="532758"/>
      </dsp:txXfrm>
    </dsp:sp>
    <dsp:sp modelId="{D68826FE-C8FC-4BF8-AA16-96A955C90609}">
      <dsp:nvSpPr>
        <dsp:cNvPr id="0" name=""/>
        <dsp:cNvSpPr/>
      </dsp:nvSpPr>
      <dsp:spPr>
        <a:xfrm>
          <a:off x="0" y="4007156"/>
          <a:ext cx="40324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47DB87-DB89-449D-9636-293FDE37486A}">
      <dsp:nvSpPr>
        <dsp:cNvPr id="0" name=""/>
        <dsp:cNvSpPr/>
      </dsp:nvSpPr>
      <dsp:spPr>
        <a:xfrm>
          <a:off x="201622" y="3711956"/>
          <a:ext cx="3398772" cy="590400"/>
        </a:xfrm>
        <a:prstGeom prst="roundRect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/>
            <a:t>4. </a:t>
          </a:r>
          <a:r>
            <a:rPr lang="es-MX" sz="1800" b="1" kern="1200" dirty="0" smtClean="0"/>
            <a:t>Propuesta Metodológica.</a:t>
          </a:r>
          <a:endParaRPr lang="es-MX" sz="1800" b="1" kern="1200" dirty="0"/>
        </a:p>
      </dsp:txBody>
      <dsp:txXfrm>
        <a:off x="230443" y="3740777"/>
        <a:ext cx="3341130" cy="532758"/>
      </dsp:txXfrm>
    </dsp:sp>
    <dsp:sp modelId="{3F268D02-20DE-422B-AE1A-013DDBE69E97}">
      <dsp:nvSpPr>
        <dsp:cNvPr id="0" name=""/>
        <dsp:cNvSpPr/>
      </dsp:nvSpPr>
      <dsp:spPr>
        <a:xfrm>
          <a:off x="0" y="4914356"/>
          <a:ext cx="40324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D0DCA-CC63-4995-9C68-396DEFC9728C}">
      <dsp:nvSpPr>
        <dsp:cNvPr id="0" name=""/>
        <dsp:cNvSpPr/>
      </dsp:nvSpPr>
      <dsp:spPr>
        <a:xfrm>
          <a:off x="201622" y="4619155"/>
          <a:ext cx="2822713" cy="590400"/>
        </a:xfrm>
        <a:prstGeom prst="roundRect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/>
            <a:t>5. </a:t>
          </a:r>
          <a:r>
            <a:rPr lang="es-MX" sz="1800" b="1" kern="1200" dirty="0" smtClean="0"/>
            <a:t>Bibliografía tentativa.</a:t>
          </a:r>
          <a:endParaRPr lang="es-MX" sz="1800" b="1" kern="1200" dirty="0"/>
        </a:p>
      </dsp:txBody>
      <dsp:txXfrm>
        <a:off x="230443" y="4647976"/>
        <a:ext cx="2765071" cy="532758"/>
      </dsp:txXfrm>
    </dsp:sp>
    <dsp:sp modelId="{B86353CA-9665-4F9D-876C-872124BB1FEC}">
      <dsp:nvSpPr>
        <dsp:cNvPr id="0" name=""/>
        <dsp:cNvSpPr/>
      </dsp:nvSpPr>
      <dsp:spPr>
        <a:xfrm>
          <a:off x="0" y="5821556"/>
          <a:ext cx="40324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23A8E8-C952-43D4-8F73-E996BCF20A87}">
      <dsp:nvSpPr>
        <dsp:cNvPr id="0" name=""/>
        <dsp:cNvSpPr/>
      </dsp:nvSpPr>
      <dsp:spPr>
        <a:xfrm>
          <a:off x="201622" y="5526356"/>
          <a:ext cx="2822713" cy="590400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smtClean="0">
              <a:solidFill>
                <a:schemeClr val="tx1"/>
              </a:solidFill>
            </a:rPr>
            <a:t>6. </a:t>
          </a:r>
          <a:r>
            <a:rPr lang="es-MX" sz="1800" b="1" kern="1200" dirty="0" smtClean="0">
              <a:solidFill>
                <a:schemeClr val="tx1"/>
              </a:solidFill>
            </a:rPr>
            <a:t>Cronograma.</a:t>
          </a:r>
          <a:endParaRPr lang="es-MX" sz="1800" b="1" kern="1200" dirty="0">
            <a:solidFill>
              <a:schemeClr val="tx1"/>
            </a:solidFill>
          </a:endParaRPr>
        </a:p>
      </dsp:txBody>
      <dsp:txXfrm>
        <a:off x="230443" y="5555177"/>
        <a:ext cx="2765071" cy="532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7A4013-E665-4767-8852-2CDF0D162889}">
      <dsp:nvSpPr>
        <dsp:cNvPr id="0" name=""/>
        <dsp:cNvSpPr/>
      </dsp:nvSpPr>
      <dsp:spPr>
        <a:xfrm>
          <a:off x="-6203957" y="-274709"/>
          <a:ext cx="7390179" cy="7390179"/>
        </a:xfrm>
        <a:prstGeom prst="blockArc">
          <a:avLst>
            <a:gd name="adj1" fmla="val 18900000"/>
            <a:gd name="adj2" fmla="val 2700000"/>
            <a:gd name="adj3" fmla="val 292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4B26B6-672F-4B9E-893D-EE9B777B8381}">
      <dsp:nvSpPr>
        <dsp:cNvPr id="0" name=""/>
        <dsp:cNvSpPr/>
      </dsp:nvSpPr>
      <dsp:spPr>
        <a:xfrm>
          <a:off x="385166" y="924678"/>
          <a:ext cx="3934022" cy="49898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607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/>
            <a:t>Portada, Agradecimientos, </a:t>
          </a:r>
          <a:r>
            <a:rPr lang="es-MX" sz="1600" b="1" kern="1200" dirty="0" err="1" smtClean="0"/>
            <a:t>Abstract</a:t>
          </a:r>
          <a:r>
            <a:rPr lang="es-MX" sz="1600" b="1" kern="1200" dirty="0" smtClean="0"/>
            <a:t>, Tabla de Contenidos. </a:t>
          </a:r>
        </a:p>
      </dsp:txBody>
      <dsp:txXfrm>
        <a:off x="385166" y="924678"/>
        <a:ext cx="3934022" cy="498986"/>
      </dsp:txXfrm>
    </dsp:sp>
    <dsp:sp modelId="{1DB831CA-FB90-43A9-BA47-11288821A4AD}">
      <dsp:nvSpPr>
        <dsp:cNvPr id="0" name=""/>
        <dsp:cNvSpPr/>
      </dsp:nvSpPr>
      <dsp:spPr>
        <a:xfrm>
          <a:off x="73299" y="862304"/>
          <a:ext cx="623733" cy="6237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F82C58-DA45-4414-8B92-A64D31124842}">
      <dsp:nvSpPr>
        <dsp:cNvPr id="0" name=""/>
        <dsp:cNvSpPr/>
      </dsp:nvSpPr>
      <dsp:spPr>
        <a:xfrm>
          <a:off x="837043" y="1673597"/>
          <a:ext cx="3482144" cy="498986"/>
        </a:xfrm>
        <a:prstGeom prst="rect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607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/>
            <a:t>I. Introducción.</a:t>
          </a:r>
        </a:p>
      </dsp:txBody>
      <dsp:txXfrm>
        <a:off x="837043" y="1673597"/>
        <a:ext cx="3482144" cy="498986"/>
      </dsp:txXfrm>
    </dsp:sp>
    <dsp:sp modelId="{767A9C07-3A90-4A4C-B3A1-F2CF2841F265}">
      <dsp:nvSpPr>
        <dsp:cNvPr id="0" name=""/>
        <dsp:cNvSpPr/>
      </dsp:nvSpPr>
      <dsp:spPr>
        <a:xfrm>
          <a:off x="525176" y="1611224"/>
          <a:ext cx="623733" cy="6237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9BEED9-BC03-4425-A59A-A9DD2DFFFE08}">
      <dsp:nvSpPr>
        <dsp:cNvPr id="0" name=""/>
        <dsp:cNvSpPr/>
      </dsp:nvSpPr>
      <dsp:spPr>
        <a:xfrm>
          <a:off x="1084670" y="2421967"/>
          <a:ext cx="3234518" cy="498986"/>
        </a:xfrm>
        <a:prstGeom prst="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607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/>
            <a:t>II. Marco Teórico.</a:t>
          </a:r>
          <a:endParaRPr lang="es-MX" sz="1600" b="1" kern="1200" dirty="0"/>
        </a:p>
      </dsp:txBody>
      <dsp:txXfrm>
        <a:off x="1084670" y="2421967"/>
        <a:ext cx="3234518" cy="498986"/>
      </dsp:txXfrm>
    </dsp:sp>
    <dsp:sp modelId="{0769E99B-BF18-4473-AAB5-0636D8B0A8AF}">
      <dsp:nvSpPr>
        <dsp:cNvPr id="0" name=""/>
        <dsp:cNvSpPr/>
      </dsp:nvSpPr>
      <dsp:spPr>
        <a:xfrm>
          <a:off x="772803" y="2359594"/>
          <a:ext cx="623733" cy="6237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38C06D-FA82-40B9-BC51-59C321E2A09C}">
      <dsp:nvSpPr>
        <dsp:cNvPr id="0" name=""/>
        <dsp:cNvSpPr/>
      </dsp:nvSpPr>
      <dsp:spPr>
        <a:xfrm>
          <a:off x="1163734" y="3170886"/>
          <a:ext cx="3155453" cy="498986"/>
        </a:xfrm>
        <a:prstGeom prst="rect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607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/>
            <a:t>III. Método.</a:t>
          </a:r>
          <a:endParaRPr lang="es-MX" sz="1600" b="1" kern="1200" dirty="0"/>
        </a:p>
      </dsp:txBody>
      <dsp:txXfrm>
        <a:off x="1163734" y="3170886"/>
        <a:ext cx="3155453" cy="498986"/>
      </dsp:txXfrm>
    </dsp:sp>
    <dsp:sp modelId="{14AA1FE7-518E-45C1-9DE4-46170FD2D027}">
      <dsp:nvSpPr>
        <dsp:cNvPr id="0" name=""/>
        <dsp:cNvSpPr/>
      </dsp:nvSpPr>
      <dsp:spPr>
        <a:xfrm>
          <a:off x="851868" y="3108513"/>
          <a:ext cx="623733" cy="6237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A9ED6F-8F40-4F1A-B060-341119CB9F98}">
      <dsp:nvSpPr>
        <dsp:cNvPr id="0" name=""/>
        <dsp:cNvSpPr/>
      </dsp:nvSpPr>
      <dsp:spPr>
        <a:xfrm>
          <a:off x="1084670" y="3919805"/>
          <a:ext cx="3234518" cy="498986"/>
        </a:xfrm>
        <a:prstGeom prst="rect">
          <a:avLst/>
        </a:prstGeom>
        <a:solidFill>
          <a:schemeClr val="tx1">
            <a:lumMod val="95000"/>
            <a:lumOff val="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607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/>
            <a:t>IV. Resultados.</a:t>
          </a:r>
          <a:endParaRPr lang="es-MX" sz="1600" b="1" kern="1200" dirty="0"/>
        </a:p>
      </dsp:txBody>
      <dsp:txXfrm>
        <a:off x="1084670" y="3919805"/>
        <a:ext cx="3234518" cy="498986"/>
      </dsp:txXfrm>
    </dsp:sp>
    <dsp:sp modelId="{C08CD435-2A86-468D-B8AA-E971F4BBC69E}">
      <dsp:nvSpPr>
        <dsp:cNvPr id="0" name=""/>
        <dsp:cNvSpPr/>
      </dsp:nvSpPr>
      <dsp:spPr>
        <a:xfrm>
          <a:off x="772803" y="3857432"/>
          <a:ext cx="623733" cy="6237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C73180-298D-435B-B2E1-98D293F4A460}">
      <dsp:nvSpPr>
        <dsp:cNvPr id="0" name=""/>
        <dsp:cNvSpPr/>
      </dsp:nvSpPr>
      <dsp:spPr>
        <a:xfrm>
          <a:off x="837043" y="4668176"/>
          <a:ext cx="3482144" cy="498986"/>
        </a:xfrm>
        <a:prstGeom prst="rect">
          <a:avLst/>
        </a:prstGeom>
        <a:solidFill>
          <a:schemeClr val="tx1">
            <a:lumMod val="95000"/>
            <a:lumOff val="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607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/>
            <a:t>Conclusiones y Recomendaciones.</a:t>
          </a:r>
          <a:endParaRPr lang="es-MX" sz="1600" b="1" kern="1200" dirty="0"/>
        </a:p>
      </dsp:txBody>
      <dsp:txXfrm>
        <a:off x="837043" y="4668176"/>
        <a:ext cx="3482144" cy="498986"/>
      </dsp:txXfrm>
    </dsp:sp>
    <dsp:sp modelId="{50D1B719-7914-4EB9-81A8-914749B6B96C}">
      <dsp:nvSpPr>
        <dsp:cNvPr id="0" name=""/>
        <dsp:cNvSpPr/>
      </dsp:nvSpPr>
      <dsp:spPr>
        <a:xfrm>
          <a:off x="525176" y="4605802"/>
          <a:ext cx="623733" cy="6237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55DFA7-DF85-4EB0-A38A-9E866F3F791A}">
      <dsp:nvSpPr>
        <dsp:cNvPr id="0" name=""/>
        <dsp:cNvSpPr/>
      </dsp:nvSpPr>
      <dsp:spPr>
        <a:xfrm>
          <a:off x="385166" y="5417095"/>
          <a:ext cx="3934022" cy="498986"/>
        </a:xfrm>
        <a:prstGeom prst="rect">
          <a:avLst/>
        </a:prstGeom>
        <a:solidFill>
          <a:schemeClr val="accent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607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 smtClean="0"/>
            <a:t>Referencias.</a:t>
          </a:r>
          <a:endParaRPr lang="es-MX" sz="1600" b="1" kern="1200" dirty="0"/>
        </a:p>
      </dsp:txBody>
      <dsp:txXfrm>
        <a:off x="385166" y="5417095"/>
        <a:ext cx="3934022" cy="498986"/>
      </dsp:txXfrm>
    </dsp:sp>
    <dsp:sp modelId="{6B90DF7A-2ED3-499B-A82B-BBC92C8DA333}">
      <dsp:nvSpPr>
        <dsp:cNvPr id="0" name=""/>
        <dsp:cNvSpPr/>
      </dsp:nvSpPr>
      <dsp:spPr>
        <a:xfrm>
          <a:off x="73299" y="5354721"/>
          <a:ext cx="623733" cy="6237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F2FD6-03DF-46EE-B128-E8893BED6AE0}">
      <dsp:nvSpPr>
        <dsp:cNvPr id="0" name=""/>
        <dsp:cNvSpPr/>
      </dsp:nvSpPr>
      <dsp:spPr>
        <a:xfrm>
          <a:off x="0" y="0"/>
          <a:ext cx="403244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FEAEEB-BBFF-4186-B03D-D22E692092C8}">
      <dsp:nvSpPr>
        <dsp:cNvPr id="0" name=""/>
        <dsp:cNvSpPr/>
      </dsp:nvSpPr>
      <dsp:spPr>
        <a:xfrm>
          <a:off x="201622" y="97601"/>
          <a:ext cx="2822713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Portada </a:t>
          </a:r>
          <a:r>
            <a:rPr lang="es-MX" sz="1800" kern="1200" dirty="0" smtClean="0"/>
            <a:t>(APA).</a:t>
          </a:r>
          <a:endParaRPr lang="es-MX" sz="1800" kern="1200" dirty="0"/>
        </a:p>
      </dsp:txBody>
      <dsp:txXfrm>
        <a:off x="227561" y="123540"/>
        <a:ext cx="2770835" cy="479482"/>
      </dsp:txXfrm>
    </dsp:sp>
    <dsp:sp modelId="{E871C0CA-5891-40A8-8BCA-0779FCBDE6B0}">
      <dsp:nvSpPr>
        <dsp:cNvPr id="0" name=""/>
        <dsp:cNvSpPr/>
      </dsp:nvSpPr>
      <dsp:spPr>
        <a:xfrm>
          <a:off x="0" y="1179761"/>
          <a:ext cx="4032448" cy="1048950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63" tIns="374904" rIns="31296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kern="1200" dirty="0" smtClean="0"/>
            <a:t>Magnitud.</a:t>
          </a:r>
          <a:endParaRPr lang="es-MX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kern="1200" dirty="0" smtClean="0"/>
            <a:t>Trascendencia.</a:t>
          </a:r>
          <a:endParaRPr lang="es-MX" sz="1800" kern="1200" dirty="0"/>
        </a:p>
      </dsp:txBody>
      <dsp:txXfrm>
        <a:off x="0" y="1179761"/>
        <a:ext cx="4032448" cy="1048950"/>
      </dsp:txXfrm>
    </dsp:sp>
    <dsp:sp modelId="{A97BAAB9-699A-4F85-B83E-CB0DD7A50C19}">
      <dsp:nvSpPr>
        <dsp:cNvPr id="0" name=""/>
        <dsp:cNvSpPr/>
      </dsp:nvSpPr>
      <dsp:spPr>
        <a:xfrm>
          <a:off x="201622" y="914081"/>
          <a:ext cx="2822713" cy="53136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1. </a:t>
          </a:r>
          <a:r>
            <a:rPr lang="es-MX" sz="1800" kern="1200" dirty="0" smtClean="0"/>
            <a:t>Introducción.</a:t>
          </a:r>
          <a:endParaRPr lang="es-MX" sz="1800" kern="1200" dirty="0"/>
        </a:p>
      </dsp:txBody>
      <dsp:txXfrm>
        <a:off x="227561" y="940020"/>
        <a:ext cx="2770835" cy="479482"/>
      </dsp:txXfrm>
    </dsp:sp>
    <dsp:sp modelId="{DE180F5E-1034-4465-A920-92D018421950}">
      <dsp:nvSpPr>
        <dsp:cNvPr id="0" name=""/>
        <dsp:cNvSpPr/>
      </dsp:nvSpPr>
      <dsp:spPr>
        <a:xfrm>
          <a:off x="0" y="2591591"/>
          <a:ext cx="403244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F46A34-392B-46C2-BEE4-744DB785FD38}">
      <dsp:nvSpPr>
        <dsp:cNvPr id="0" name=""/>
        <dsp:cNvSpPr/>
      </dsp:nvSpPr>
      <dsp:spPr>
        <a:xfrm>
          <a:off x="201622" y="2325911"/>
          <a:ext cx="3542787" cy="53136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2. </a:t>
          </a:r>
          <a:r>
            <a:rPr lang="es-MX" sz="1800" kern="1200" dirty="0" smtClean="0"/>
            <a:t>Planteamiento del Problema.</a:t>
          </a:r>
          <a:endParaRPr lang="es-MX" sz="1800" kern="1200" dirty="0"/>
        </a:p>
      </dsp:txBody>
      <dsp:txXfrm>
        <a:off x="227561" y="2351850"/>
        <a:ext cx="3490909" cy="479482"/>
      </dsp:txXfrm>
    </dsp:sp>
    <dsp:sp modelId="{407454CD-F45A-43CD-8A04-F440C19A51F5}">
      <dsp:nvSpPr>
        <dsp:cNvPr id="0" name=""/>
        <dsp:cNvSpPr/>
      </dsp:nvSpPr>
      <dsp:spPr>
        <a:xfrm>
          <a:off x="0" y="3408071"/>
          <a:ext cx="403244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FE88CF-6048-4AC4-811B-1539E66B6305}">
      <dsp:nvSpPr>
        <dsp:cNvPr id="0" name=""/>
        <dsp:cNvSpPr/>
      </dsp:nvSpPr>
      <dsp:spPr>
        <a:xfrm>
          <a:off x="201622" y="3142391"/>
          <a:ext cx="2822713" cy="531360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3. </a:t>
          </a:r>
          <a:r>
            <a:rPr lang="es-MX" sz="1800" kern="1200" dirty="0" smtClean="0"/>
            <a:t>Índice de Marco Teórico.</a:t>
          </a:r>
          <a:endParaRPr lang="es-MX" sz="1800" kern="1200" dirty="0"/>
        </a:p>
      </dsp:txBody>
      <dsp:txXfrm>
        <a:off x="227561" y="3168330"/>
        <a:ext cx="2770835" cy="479482"/>
      </dsp:txXfrm>
    </dsp:sp>
    <dsp:sp modelId="{D68826FE-C8FC-4BF8-AA16-96A955C90609}">
      <dsp:nvSpPr>
        <dsp:cNvPr id="0" name=""/>
        <dsp:cNvSpPr/>
      </dsp:nvSpPr>
      <dsp:spPr>
        <a:xfrm>
          <a:off x="0" y="4224551"/>
          <a:ext cx="403244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47DB87-DB89-449D-9636-293FDE37486A}">
      <dsp:nvSpPr>
        <dsp:cNvPr id="0" name=""/>
        <dsp:cNvSpPr/>
      </dsp:nvSpPr>
      <dsp:spPr>
        <a:xfrm>
          <a:off x="201622" y="3958871"/>
          <a:ext cx="2822713" cy="531360"/>
        </a:xfrm>
        <a:prstGeom prst="roundRect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4. </a:t>
          </a:r>
          <a:r>
            <a:rPr lang="es-MX" sz="1800" kern="1200" dirty="0" smtClean="0"/>
            <a:t>Propuesta Metodológica.</a:t>
          </a:r>
          <a:endParaRPr lang="es-MX" sz="1800" kern="1200" dirty="0"/>
        </a:p>
      </dsp:txBody>
      <dsp:txXfrm>
        <a:off x="227561" y="3984810"/>
        <a:ext cx="2770835" cy="479482"/>
      </dsp:txXfrm>
    </dsp:sp>
    <dsp:sp modelId="{3F268D02-20DE-422B-AE1A-013DDBE69E97}">
      <dsp:nvSpPr>
        <dsp:cNvPr id="0" name=""/>
        <dsp:cNvSpPr/>
      </dsp:nvSpPr>
      <dsp:spPr>
        <a:xfrm>
          <a:off x="0" y="5041031"/>
          <a:ext cx="403244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D0DCA-CC63-4995-9C68-396DEFC9728C}">
      <dsp:nvSpPr>
        <dsp:cNvPr id="0" name=""/>
        <dsp:cNvSpPr/>
      </dsp:nvSpPr>
      <dsp:spPr>
        <a:xfrm>
          <a:off x="201622" y="4775351"/>
          <a:ext cx="2822713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5. </a:t>
          </a:r>
          <a:r>
            <a:rPr lang="es-MX" sz="1800" kern="1200" dirty="0" smtClean="0"/>
            <a:t>Bibliografía tentativa.</a:t>
          </a:r>
          <a:endParaRPr lang="es-MX" sz="1800" kern="1200" dirty="0"/>
        </a:p>
      </dsp:txBody>
      <dsp:txXfrm>
        <a:off x="227561" y="4801290"/>
        <a:ext cx="2770835" cy="479482"/>
      </dsp:txXfrm>
    </dsp:sp>
    <dsp:sp modelId="{B86353CA-9665-4F9D-876C-872124BB1FEC}">
      <dsp:nvSpPr>
        <dsp:cNvPr id="0" name=""/>
        <dsp:cNvSpPr/>
      </dsp:nvSpPr>
      <dsp:spPr>
        <a:xfrm>
          <a:off x="0" y="5857511"/>
          <a:ext cx="403244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23A8E8-C952-43D4-8F73-E996BCF20A87}">
      <dsp:nvSpPr>
        <dsp:cNvPr id="0" name=""/>
        <dsp:cNvSpPr/>
      </dsp:nvSpPr>
      <dsp:spPr>
        <a:xfrm>
          <a:off x="201622" y="5591831"/>
          <a:ext cx="2822713" cy="531360"/>
        </a:xfrm>
        <a:prstGeom prst="roundRect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6. </a:t>
          </a:r>
          <a:r>
            <a:rPr lang="es-MX" sz="1800" kern="1200" dirty="0" smtClean="0"/>
            <a:t>Cronograma.</a:t>
          </a:r>
          <a:endParaRPr lang="es-MX" sz="1800" kern="1200" dirty="0"/>
        </a:p>
      </dsp:txBody>
      <dsp:txXfrm>
        <a:off x="227561" y="5617770"/>
        <a:ext cx="2770835" cy="4794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93B17-4940-4013-BC98-DBFBDB185B2C}">
      <dsp:nvSpPr>
        <dsp:cNvPr id="0" name=""/>
        <dsp:cNvSpPr/>
      </dsp:nvSpPr>
      <dsp:spPr>
        <a:xfrm>
          <a:off x="0" y="800663"/>
          <a:ext cx="2462673" cy="2462673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13298C0-F025-43D1-9CA2-E7CE351D9804}">
      <dsp:nvSpPr>
        <dsp:cNvPr id="0" name=""/>
        <dsp:cNvSpPr/>
      </dsp:nvSpPr>
      <dsp:spPr>
        <a:xfrm>
          <a:off x="1231336" y="800663"/>
          <a:ext cx="2873119" cy="24626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50600">
          <a:bevelT w="101600" h="80600"/>
          <a:bevelB w="80600" h="806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/>
            <a:t>Enfoque cuantitativo</a:t>
          </a:r>
          <a:endParaRPr lang="es-MX" sz="3200" kern="1200" dirty="0"/>
        </a:p>
      </dsp:txBody>
      <dsp:txXfrm>
        <a:off x="1231336" y="800663"/>
        <a:ext cx="2873119" cy="1169769"/>
      </dsp:txXfrm>
    </dsp:sp>
    <dsp:sp modelId="{B7010D8E-3370-4302-8A81-3A698A95976E}">
      <dsp:nvSpPr>
        <dsp:cNvPr id="0" name=""/>
        <dsp:cNvSpPr/>
      </dsp:nvSpPr>
      <dsp:spPr>
        <a:xfrm>
          <a:off x="646451" y="1970433"/>
          <a:ext cx="1169769" cy="1169769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shade val="50000"/>
            <a:hueOff val="267555"/>
            <a:satOff val="-4269"/>
            <a:lumOff val="41107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D24CACB-CFE8-4A2B-B74F-3491F1A27564}">
      <dsp:nvSpPr>
        <dsp:cNvPr id="0" name=""/>
        <dsp:cNvSpPr/>
      </dsp:nvSpPr>
      <dsp:spPr>
        <a:xfrm>
          <a:off x="1231336" y="1970433"/>
          <a:ext cx="2873119" cy="116976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267555"/>
              <a:satOff val="-4269"/>
              <a:lumOff val="41107"/>
              <a:alphaOff val="0"/>
            </a:schemeClr>
          </a:solidFill>
          <a:prstDash val="solid"/>
        </a:ln>
        <a:effectLst/>
        <a:sp3d extrusionH="50600">
          <a:bevelT w="101600" h="80600"/>
          <a:bevelB w="80600" h="806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kern="1200" dirty="0" smtClean="0"/>
            <a:t>Enfoque cualitativo</a:t>
          </a:r>
          <a:endParaRPr lang="es-MX" sz="3200" kern="1200" dirty="0"/>
        </a:p>
      </dsp:txBody>
      <dsp:txXfrm>
        <a:off x="1231336" y="1970433"/>
        <a:ext cx="2873119" cy="116976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F2FD6-03DF-46EE-B128-E8893BED6AE0}">
      <dsp:nvSpPr>
        <dsp:cNvPr id="0" name=""/>
        <dsp:cNvSpPr/>
      </dsp:nvSpPr>
      <dsp:spPr>
        <a:xfrm>
          <a:off x="0" y="1"/>
          <a:ext cx="403244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FEAEEB-BBFF-4186-B03D-D22E692092C8}">
      <dsp:nvSpPr>
        <dsp:cNvPr id="0" name=""/>
        <dsp:cNvSpPr/>
      </dsp:nvSpPr>
      <dsp:spPr>
        <a:xfrm>
          <a:off x="201622" y="83831"/>
          <a:ext cx="2822713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Portada </a:t>
          </a:r>
          <a:r>
            <a:rPr lang="es-MX" sz="1800" kern="1200" dirty="0" smtClean="0"/>
            <a:t>(APA).</a:t>
          </a:r>
          <a:endParaRPr lang="es-MX" sz="1800" kern="1200" dirty="0"/>
        </a:p>
      </dsp:txBody>
      <dsp:txXfrm>
        <a:off x="223238" y="105447"/>
        <a:ext cx="2779481" cy="399568"/>
      </dsp:txXfrm>
    </dsp:sp>
    <dsp:sp modelId="{E871C0CA-5891-40A8-8BCA-0779FCBDE6B0}">
      <dsp:nvSpPr>
        <dsp:cNvPr id="0" name=""/>
        <dsp:cNvSpPr/>
      </dsp:nvSpPr>
      <dsp:spPr>
        <a:xfrm>
          <a:off x="0" y="985631"/>
          <a:ext cx="403244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7BAAB9-699A-4F85-B83E-CB0DD7A50C19}">
      <dsp:nvSpPr>
        <dsp:cNvPr id="0" name=""/>
        <dsp:cNvSpPr/>
      </dsp:nvSpPr>
      <dsp:spPr>
        <a:xfrm>
          <a:off x="201622" y="764231"/>
          <a:ext cx="2822713" cy="44280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1. </a:t>
          </a:r>
          <a:r>
            <a:rPr lang="es-MX" sz="1800" kern="1200" dirty="0" smtClean="0"/>
            <a:t>Introducción.</a:t>
          </a:r>
          <a:endParaRPr lang="es-MX" sz="1800" kern="1200" dirty="0"/>
        </a:p>
      </dsp:txBody>
      <dsp:txXfrm>
        <a:off x="223238" y="785847"/>
        <a:ext cx="2779481" cy="399568"/>
      </dsp:txXfrm>
    </dsp:sp>
    <dsp:sp modelId="{DE180F5E-1034-4465-A920-92D018421950}">
      <dsp:nvSpPr>
        <dsp:cNvPr id="0" name=""/>
        <dsp:cNvSpPr/>
      </dsp:nvSpPr>
      <dsp:spPr>
        <a:xfrm>
          <a:off x="0" y="1666031"/>
          <a:ext cx="4032448" cy="1937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63" tIns="312420" rIns="31296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kern="1200" dirty="0" smtClean="0"/>
            <a:t>Antecedentes.</a:t>
          </a:r>
          <a:endParaRPr lang="es-MX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kern="1200" dirty="0" smtClean="0"/>
            <a:t>Pregunta de Investigación.</a:t>
          </a:r>
          <a:endParaRPr lang="es-MX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kern="1200" dirty="0" smtClean="0"/>
            <a:t>Objetivo y propósito.</a:t>
          </a:r>
          <a:endParaRPr lang="es-MX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kern="1200" dirty="0" smtClean="0"/>
            <a:t>Hipótesis.</a:t>
          </a:r>
          <a:endParaRPr lang="es-MX" sz="18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b="1" kern="1200" dirty="0" smtClean="0"/>
            <a:t>Justificación</a:t>
          </a:r>
          <a:r>
            <a:rPr lang="es-MX" sz="1800" kern="1200" dirty="0" smtClean="0"/>
            <a:t>.</a:t>
          </a:r>
          <a:endParaRPr lang="es-MX" sz="1800" kern="1200" dirty="0"/>
        </a:p>
      </dsp:txBody>
      <dsp:txXfrm>
        <a:off x="0" y="1666031"/>
        <a:ext cx="4032448" cy="1937250"/>
      </dsp:txXfrm>
    </dsp:sp>
    <dsp:sp modelId="{54F46A34-392B-46C2-BEE4-744DB785FD38}">
      <dsp:nvSpPr>
        <dsp:cNvPr id="0" name=""/>
        <dsp:cNvSpPr/>
      </dsp:nvSpPr>
      <dsp:spPr>
        <a:xfrm>
          <a:off x="201622" y="1444631"/>
          <a:ext cx="3542787" cy="44280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2. </a:t>
          </a:r>
          <a:r>
            <a:rPr lang="es-MX" sz="1800" kern="1200" dirty="0" smtClean="0"/>
            <a:t>Planteamiento del Problema.</a:t>
          </a:r>
          <a:endParaRPr lang="es-MX" sz="1800" kern="1200" dirty="0"/>
        </a:p>
      </dsp:txBody>
      <dsp:txXfrm>
        <a:off x="223238" y="1466247"/>
        <a:ext cx="3499555" cy="399568"/>
      </dsp:txXfrm>
    </dsp:sp>
    <dsp:sp modelId="{407454CD-F45A-43CD-8A04-F440C19A51F5}">
      <dsp:nvSpPr>
        <dsp:cNvPr id="0" name=""/>
        <dsp:cNvSpPr/>
      </dsp:nvSpPr>
      <dsp:spPr>
        <a:xfrm>
          <a:off x="0" y="3905681"/>
          <a:ext cx="403244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FE88CF-6048-4AC4-811B-1539E66B6305}">
      <dsp:nvSpPr>
        <dsp:cNvPr id="0" name=""/>
        <dsp:cNvSpPr/>
      </dsp:nvSpPr>
      <dsp:spPr>
        <a:xfrm>
          <a:off x="201622" y="3684281"/>
          <a:ext cx="2822713" cy="442800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3. </a:t>
          </a:r>
          <a:r>
            <a:rPr lang="es-MX" sz="1800" kern="1200" dirty="0" smtClean="0"/>
            <a:t>Índice de Marco Teórico.</a:t>
          </a:r>
          <a:endParaRPr lang="es-MX" sz="1800" kern="1200" dirty="0"/>
        </a:p>
      </dsp:txBody>
      <dsp:txXfrm>
        <a:off x="223238" y="3705897"/>
        <a:ext cx="2779481" cy="399568"/>
      </dsp:txXfrm>
    </dsp:sp>
    <dsp:sp modelId="{D68826FE-C8FC-4BF8-AA16-96A955C90609}">
      <dsp:nvSpPr>
        <dsp:cNvPr id="0" name=""/>
        <dsp:cNvSpPr/>
      </dsp:nvSpPr>
      <dsp:spPr>
        <a:xfrm>
          <a:off x="0" y="4586081"/>
          <a:ext cx="403244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47DB87-DB89-449D-9636-293FDE37486A}">
      <dsp:nvSpPr>
        <dsp:cNvPr id="0" name=""/>
        <dsp:cNvSpPr/>
      </dsp:nvSpPr>
      <dsp:spPr>
        <a:xfrm>
          <a:off x="201622" y="4364681"/>
          <a:ext cx="2822713" cy="442800"/>
        </a:xfrm>
        <a:prstGeom prst="roundRect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4. </a:t>
          </a:r>
          <a:r>
            <a:rPr lang="es-MX" sz="1800" kern="1200" dirty="0" smtClean="0"/>
            <a:t>Propuesta Metodológica.</a:t>
          </a:r>
          <a:endParaRPr lang="es-MX" sz="1800" kern="1200" dirty="0"/>
        </a:p>
      </dsp:txBody>
      <dsp:txXfrm>
        <a:off x="223238" y="4386297"/>
        <a:ext cx="2779481" cy="399568"/>
      </dsp:txXfrm>
    </dsp:sp>
    <dsp:sp modelId="{3F268D02-20DE-422B-AE1A-013DDBE69E97}">
      <dsp:nvSpPr>
        <dsp:cNvPr id="0" name=""/>
        <dsp:cNvSpPr/>
      </dsp:nvSpPr>
      <dsp:spPr>
        <a:xfrm>
          <a:off x="0" y="5266481"/>
          <a:ext cx="403244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D0DCA-CC63-4995-9C68-396DEFC9728C}">
      <dsp:nvSpPr>
        <dsp:cNvPr id="0" name=""/>
        <dsp:cNvSpPr/>
      </dsp:nvSpPr>
      <dsp:spPr>
        <a:xfrm>
          <a:off x="201622" y="5045081"/>
          <a:ext cx="2822713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5. </a:t>
          </a:r>
          <a:r>
            <a:rPr lang="es-MX" sz="1800" kern="1200" dirty="0" smtClean="0"/>
            <a:t>Bibliografía tentativa.</a:t>
          </a:r>
          <a:endParaRPr lang="es-MX" sz="1800" kern="1200" dirty="0"/>
        </a:p>
      </dsp:txBody>
      <dsp:txXfrm>
        <a:off x="223238" y="5066697"/>
        <a:ext cx="2779481" cy="399568"/>
      </dsp:txXfrm>
    </dsp:sp>
    <dsp:sp modelId="{B86353CA-9665-4F9D-876C-872124BB1FEC}">
      <dsp:nvSpPr>
        <dsp:cNvPr id="0" name=""/>
        <dsp:cNvSpPr/>
      </dsp:nvSpPr>
      <dsp:spPr>
        <a:xfrm>
          <a:off x="0" y="5946881"/>
          <a:ext cx="403244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23A8E8-C952-43D4-8F73-E996BCF20A87}">
      <dsp:nvSpPr>
        <dsp:cNvPr id="0" name=""/>
        <dsp:cNvSpPr/>
      </dsp:nvSpPr>
      <dsp:spPr>
        <a:xfrm>
          <a:off x="201622" y="5725481"/>
          <a:ext cx="2822713" cy="442800"/>
        </a:xfrm>
        <a:prstGeom prst="roundRect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6. </a:t>
          </a:r>
          <a:r>
            <a:rPr lang="es-MX" sz="1800" kern="1200" dirty="0" smtClean="0"/>
            <a:t>Cronograma.</a:t>
          </a:r>
          <a:endParaRPr lang="es-MX" sz="1800" kern="1200" dirty="0"/>
        </a:p>
      </dsp:txBody>
      <dsp:txXfrm>
        <a:off x="223238" y="5747097"/>
        <a:ext cx="2779481" cy="3995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2287A8-3671-4267-9931-DF6BF85ED8D2}">
      <dsp:nvSpPr>
        <dsp:cNvPr id="0" name=""/>
        <dsp:cNvSpPr/>
      </dsp:nvSpPr>
      <dsp:spPr>
        <a:xfrm>
          <a:off x="0" y="53124"/>
          <a:ext cx="4104456" cy="599625"/>
        </a:xfrm>
        <a:prstGeom prst="round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Conveniencia.</a:t>
          </a:r>
          <a:endParaRPr lang="es-MX" sz="2500" kern="1200" dirty="0"/>
        </a:p>
      </dsp:txBody>
      <dsp:txXfrm>
        <a:off x="29271" y="82395"/>
        <a:ext cx="4045914" cy="541083"/>
      </dsp:txXfrm>
    </dsp:sp>
    <dsp:sp modelId="{5D2A9042-E401-4831-9182-109C13B4D7E2}">
      <dsp:nvSpPr>
        <dsp:cNvPr id="0" name=""/>
        <dsp:cNvSpPr/>
      </dsp:nvSpPr>
      <dsp:spPr>
        <a:xfrm>
          <a:off x="0" y="724749"/>
          <a:ext cx="4104456" cy="599625"/>
        </a:xfrm>
        <a:prstGeom prst="roundRect">
          <a:avLst/>
        </a:prstGeom>
        <a:solidFill>
          <a:schemeClr val="accent3">
            <a:shade val="50000"/>
            <a:hueOff val="89185"/>
            <a:satOff val="-1423"/>
            <a:lumOff val="1370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Relevancia Social.</a:t>
          </a:r>
          <a:endParaRPr lang="es-MX" sz="2500" kern="1200" dirty="0"/>
        </a:p>
      </dsp:txBody>
      <dsp:txXfrm>
        <a:off x="29271" y="754020"/>
        <a:ext cx="4045914" cy="541083"/>
      </dsp:txXfrm>
    </dsp:sp>
    <dsp:sp modelId="{0C0AB43A-F519-4F50-8D21-D6A70AF43608}">
      <dsp:nvSpPr>
        <dsp:cNvPr id="0" name=""/>
        <dsp:cNvSpPr/>
      </dsp:nvSpPr>
      <dsp:spPr>
        <a:xfrm>
          <a:off x="0" y="1396375"/>
          <a:ext cx="4104456" cy="599625"/>
        </a:xfrm>
        <a:prstGeom prst="roundRect">
          <a:avLst/>
        </a:prstGeom>
        <a:solidFill>
          <a:schemeClr val="accent3">
            <a:shade val="50000"/>
            <a:hueOff val="178370"/>
            <a:satOff val="-2846"/>
            <a:lumOff val="2740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Implicaciones prácticas. </a:t>
          </a:r>
          <a:endParaRPr lang="es-MX" sz="2500" kern="1200" dirty="0"/>
        </a:p>
      </dsp:txBody>
      <dsp:txXfrm>
        <a:off x="29271" y="1425646"/>
        <a:ext cx="4045914" cy="541083"/>
      </dsp:txXfrm>
    </dsp:sp>
    <dsp:sp modelId="{F66879FB-5865-46E3-BBFF-A38F6E46EC21}">
      <dsp:nvSpPr>
        <dsp:cNvPr id="0" name=""/>
        <dsp:cNvSpPr/>
      </dsp:nvSpPr>
      <dsp:spPr>
        <a:xfrm>
          <a:off x="0" y="2068000"/>
          <a:ext cx="4104456" cy="599625"/>
        </a:xfrm>
        <a:prstGeom prst="roundRect">
          <a:avLst/>
        </a:prstGeom>
        <a:solidFill>
          <a:schemeClr val="accent3">
            <a:shade val="50000"/>
            <a:hueOff val="267555"/>
            <a:satOff val="-4269"/>
            <a:lumOff val="4110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Valor teórico.</a:t>
          </a:r>
          <a:endParaRPr lang="es-MX" sz="2500" kern="1200" dirty="0"/>
        </a:p>
      </dsp:txBody>
      <dsp:txXfrm>
        <a:off x="29271" y="2097271"/>
        <a:ext cx="4045914" cy="541083"/>
      </dsp:txXfrm>
    </dsp:sp>
    <dsp:sp modelId="{30960D90-4ED8-4D5F-9986-718D362589D6}">
      <dsp:nvSpPr>
        <dsp:cNvPr id="0" name=""/>
        <dsp:cNvSpPr/>
      </dsp:nvSpPr>
      <dsp:spPr>
        <a:xfrm>
          <a:off x="0" y="2739625"/>
          <a:ext cx="4104456" cy="599625"/>
        </a:xfrm>
        <a:prstGeom prst="roundRect">
          <a:avLst/>
        </a:prstGeom>
        <a:solidFill>
          <a:schemeClr val="accent3">
            <a:shade val="50000"/>
            <a:hueOff val="178370"/>
            <a:satOff val="-2846"/>
            <a:lumOff val="2740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Utilidad metodológica.</a:t>
          </a:r>
          <a:endParaRPr lang="es-MX" sz="2500" kern="1200" dirty="0"/>
        </a:p>
      </dsp:txBody>
      <dsp:txXfrm>
        <a:off x="29271" y="2768896"/>
        <a:ext cx="4045914" cy="541083"/>
      </dsp:txXfrm>
    </dsp:sp>
    <dsp:sp modelId="{38DDF90C-B3F3-4889-A621-D33716ACBE90}">
      <dsp:nvSpPr>
        <dsp:cNvPr id="0" name=""/>
        <dsp:cNvSpPr/>
      </dsp:nvSpPr>
      <dsp:spPr>
        <a:xfrm>
          <a:off x="0" y="3411250"/>
          <a:ext cx="4104456" cy="599625"/>
        </a:xfrm>
        <a:prstGeom prst="roundRect">
          <a:avLst/>
        </a:prstGeom>
        <a:solidFill>
          <a:schemeClr val="accent3">
            <a:shade val="50000"/>
            <a:hueOff val="89185"/>
            <a:satOff val="-1423"/>
            <a:lumOff val="1370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Viabilidad.</a:t>
          </a:r>
          <a:endParaRPr lang="es-MX" sz="2500" kern="1200" dirty="0"/>
        </a:p>
      </dsp:txBody>
      <dsp:txXfrm>
        <a:off x="29271" y="3440521"/>
        <a:ext cx="4045914" cy="54108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F2FD6-03DF-46EE-B128-E8893BED6AE0}">
      <dsp:nvSpPr>
        <dsp:cNvPr id="0" name=""/>
        <dsp:cNvSpPr/>
      </dsp:nvSpPr>
      <dsp:spPr>
        <a:xfrm>
          <a:off x="0" y="0"/>
          <a:ext cx="403244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FEAEEB-BBFF-4186-B03D-D22E692092C8}">
      <dsp:nvSpPr>
        <dsp:cNvPr id="0" name=""/>
        <dsp:cNvSpPr/>
      </dsp:nvSpPr>
      <dsp:spPr>
        <a:xfrm>
          <a:off x="201622" y="69251"/>
          <a:ext cx="2822713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Portada </a:t>
          </a:r>
          <a:r>
            <a:rPr lang="es-MX" sz="1800" kern="1200" dirty="0" smtClean="0"/>
            <a:t>(APA).</a:t>
          </a:r>
          <a:endParaRPr lang="es-MX" sz="1800" kern="1200" dirty="0"/>
        </a:p>
      </dsp:txBody>
      <dsp:txXfrm>
        <a:off x="227561" y="95190"/>
        <a:ext cx="2770835" cy="479482"/>
      </dsp:txXfrm>
    </dsp:sp>
    <dsp:sp modelId="{E871C0CA-5891-40A8-8BCA-0779FCBDE6B0}">
      <dsp:nvSpPr>
        <dsp:cNvPr id="0" name=""/>
        <dsp:cNvSpPr/>
      </dsp:nvSpPr>
      <dsp:spPr>
        <a:xfrm>
          <a:off x="0" y="1151411"/>
          <a:ext cx="403244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7BAAB9-699A-4F85-B83E-CB0DD7A50C19}">
      <dsp:nvSpPr>
        <dsp:cNvPr id="0" name=""/>
        <dsp:cNvSpPr/>
      </dsp:nvSpPr>
      <dsp:spPr>
        <a:xfrm>
          <a:off x="201622" y="885731"/>
          <a:ext cx="2822713" cy="53136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1. </a:t>
          </a:r>
          <a:r>
            <a:rPr lang="es-MX" sz="1800" kern="1200" dirty="0" smtClean="0"/>
            <a:t>Introducción.</a:t>
          </a:r>
          <a:endParaRPr lang="es-MX" sz="1800" kern="1200" dirty="0"/>
        </a:p>
      </dsp:txBody>
      <dsp:txXfrm>
        <a:off x="227561" y="911670"/>
        <a:ext cx="2770835" cy="479482"/>
      </dsp:txXfrm>
    </dsp:sp>
    <dsp:sp modelId="{DE180F5E-1034-4465-A920-92D018421950}">
      <dsp:nvSpPr>
        <dsp:cNvPr id="0" name=""/>
        <dsp:cNvSpPr/>
      </dsp:nvSpPr>
      <dsp:spPr>
        <a:xfrm>
          <a:off x="0" y="1967891"/>
          <a:ext cx="403244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F46A34-392B-46C2-BEE4-744DB785FD38}">
      <dsp:nvSpPr>
        <dsp:cNvPr id="0" name=""/>
        <dsp:cNvSpPr/>
      </dsp:nvSpPr>
      <dsp:spPr>
        <a:xfrm>
          <a:off x="201622" y="1702211"/>
          <a:ext cx="3542787" cy="53136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2. </a:t>
          </a:r>
          <a:r>
            <a:rPr lang="es-MX" sz="1800" kern="1200" dirty="0" smtClean="0"/>
            <a:t>Planteamiento del Problema.</a:t>
          </a:r>
          <a:endParaRPr lang="es-MX" sz="1800" kern="1200" dirty="0"/>
        </a:p>
      </dsp:txBody>
      <dsp:txXfrm>
        <a:off x="227561" y="1728150"/>
        <a:ext cx="3490909" cy="479482"/>
      </dsp:txXfrm>
    </dsp:sp>
    <dsp:sp modelId="{407454CD-F45A-43CD-8A04-F440C19A51F5}">
      <dsp:nvSpPr>
        <dsp:cNvPr id="0" name=""/>
        <dsp:cNvSpPr/>
      </dsp:nvSpPr>
      <dsp:spPr>
        <a:xfrm>
          <a:off x="0" y="2784371"/>
          <a:ext cx="403244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FE88CF-6048-4AC4-811B-1539E66B6305}">
      <dsp:nvSpPr>
        <dsp:cNvPr id="0" name=""/>
        <dsp:cNvSpPr/>
      </dsp:nvSpPr>
      <dsp:spPr>
        <a:xfrm>
          <a:off x="201622" y="2518691"/>
          <a:ext cx="2822713" cy="531360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3. </a:t>
          </a:r>
          <a:r>
            <a:rPr lang="es-MX" sz="1800" kern="1200" dirty="0" smtClean="0"/>
            <a:t>Índice de Marco Teórico.</a:t>
          </a:r>
          <a:endParaRPr lang="es-MX" sz="1800" kern="1200" dirty="0"/>
        </a:p>
      </dsp:txBody>
      <dsp:txXfrm>
        <a:off x="227561" y="2544630"/>
        <a:ext cx="2770835" cy="479482"/>
      </dsp:txXfrm>
    </dsp:sp>
    <dsp:sp modelId="{D68826FE-C8FC-4BF8-AA16-96A955C90609}">
      <dsp:nvSpPr>
        <dsp:cNvPr id="0" name=""/>
        <dsp:cNvSpPr/>
      </dsp:nvSpPr>
      <dsp:spPr>
        <a:xfrm>
          <a:off x="0" y="3600851"/>
          <a:ext cx="4032448" cy="1105650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63" tIns="374904" rIns="312963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b="1" kern="1200" dirty="0" smtClean="0"/>
            <a:t>Tipo de Investigación.</a:t>
          </a:r>
          <a:endParaRPr lang="es-MX" sz="20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kern="1200" dirty="0" smtClean="0"/>
            <a:t>Procedimiento.</a:t>
          </a:r>
          <a:endParaRPr lang="es-MX" sz="1800" kern="1200" dirty="0"/>
        </a:p>
      </dsp:txBody>
      <dsp:txXfrm>
        <a:off x="0" y="3600851"/>
        <a:ext cx="4032448" cy="1105650"/>
      </dsp:txXfrm>
    </dsp:sp>
    <dsp:sp modelId="{5147DB87-DB89-449D-9636-293FDE37486A}">
      <dsp:nvSpPr>
        <dsp:cNvPr id="0" name=""/>
        <dsp:cNvSpPr/>
      </dsp:nvSpPr>
      <dsp:spPr>
        <a:xfrm>
          <a:off x="201622" y="3335171"/>
          <a:ext cx="3398772" cy="531360"/>
        </a:xfrm>
        <a:prstGeom prst="roundRect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4. </a:t>
          </a:r>
          <a:r>
            <a:rPr lang="es-MX" sz="1800" kern="1200" dirty="0" smtClean="0"/>
            <a:t>Propuesta Metodológica.</a:t>
          </a:r>
          <a:endParaRPr lang="es-MX" sz="1800" kern="1200" dirty="0"/>
        </a:p>
      </dsp:txBody>
      <dsp:txXfrm>
        <a:off x="227561" y="3361110"/>
        <a:ext cx="3346894" cy="479482"/>
      </dsp:txXfrm>
    </dsp:sp>
    <dsp:sp modelId="{3F268D02-20DE-422B-AE1A-013DDBE69E97}">
      <dsp:nvSpPr>
        <dsp:cNvPr id="0" name=""/>
        <dsp:cNvSpPr/>
      </dsp:nvSpPr>
      <dsp:spPr>
        <a:xfrm>
          <a:off x="0" y="5069381"/>
          <a:ext cx="403244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D0DCA-CC63-4995-9C68-396DEFC9728C}">
      <dsp:nvSpPr>
        <dsp:cNvPr id="0" name=""/>
        <dsp:cNvSpPr/>
      </dsp:nvSpPr>
      <dsp:spPr>
        <a:xfrm>
          <a:off x="201622" y="4803701"/>
          <a:ext cx="2822713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5. </a:t>
          </a:r>
          <a:r>
            <a:rPr lang="es-MX" sz="1800" kern="1200" dirty="0" smtClean="0"/>
            <a:t>Bibliografía tentativa.</a:t>
          </a:r>
          <a:endParaRPr lang="es-MX" sz="1800" kern="1200" dirty="0"/>
        </a:p>
      </dsp:txBody>
      <dsp:txXfrm>
        <a:off x="227561" y="4829640"/>
        <a:ext cx="2770835" cy="479482"/>
      </dsp:txXfrm>
    </dsp:sp>
    <dsp:sp modelId="{B86353CA-9665-4F9D-876C-872124BB1FEC}">
      <dsp:nvSpPr>
        <dsp:cNvPr id="0" name=""/>
        <dsp:cNvSpPr/>
      </dsp:nvSpPr>
      <dsp:spPr>
        <a:xfrm>
          <a:off x="0" y="5885861"/>
          <a:ext cx="403244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23A8E8-C952-43D4-8F73-E996BCF20A87}">
      <dsp:nvSpPr>
        <dsp:cNvPr id="0" name=""/>
        <dsp:cNvSpPr/>
      </dsp:nvSpPr>
      <dsp:spPr>
        <a:xfrm>
          <a:off x="201622" y="5620181"/>
          <a:ext cx="2822713" cy="531360"/>
        </a:xfrm>
        <a:prstGeom prst="roundRect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6. </a:t>
          </a:r>
          <a:r>
            <a:rPr lang="es-MX" sz="1800" kern="1200" dirty="0" smtClean="0"/>
            <a:t>Cronograma.</a:t>
          </a:r>
          <a:endParaRPr lang="es-MX" sz="1800" kern="1200" dirty="0"/>
        </a:p>
      </dsp:txBody>
      <dsp:txXfrm>
        <a:off x="227561" y="5646120"/>
        <a:ext cx="2770835" cy="47948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3BD7ED-07EA-43C7-A391-430AE74A1593}">
      <dsp:nvSpPr>
        <dsp:cNvPr id="0" name=""/>
        <dsp:cNvSpPr/>
      </dsp:nvSpPr>
      <dsp:spPr>
        <a:xfrm>
          <a:off x="0" y="3590788"/>
          <a:ext cx="4104456" cy="471289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Temporalidad.</a:t>
          </a:r>
          <a:endParaRPr lang="es-MX" sz="2400" kern="1200" dirty="0"/>
        </a:p>
      </dsp:txBody>
      <dsp:txXfrm>
        <a:off x="0" y="3590788"/>
        <a:ext cx="4104456" cy="471289"/>
      </dsp:txXfrm>
    </dsp:sp>
    <dsp:sp modelId="{5B2AB391-EF27-4426-86C8-7E00E4D4CF88}">
      <dsp:nvSpPr>
        <dsp:cNvPr id="0" name=""/>
        <dsp:cNvSpPr/>
      </dsp:nvSpPr>
      <dsp:spPr>
        <a:xfrm rot="10800000">
          <a:off x="0" y="2873015"/>
          <a:ext cx="4104456" cy="724842"/>
        </a:xfrm>
        <a:prstGeom prst="upArrowCallout">
          <a:avLst/>
        </a:prstGeom>
        <a:solidFill>
          <a:schemeClr val="accent6">
            <a:shade val="80000"/>
            <a:hueOff val="-76338"/>
            <a:satOff val="3402"/>
            <a:lumOff val="4756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 Ambiente de Investigación.</a:t>
          </a:r>
        </a:p>
      </dsp:txBody>
      <dsp:txXfrm rot="10800000">
        <a:off x="0" y="2873015"/>
        <a:ext cx="4104456" cy="470981"/>
      </dsp:txXfrm>
    </dsp:sp>
    <dsp:sp modelId="{678D350D-29EA-4C0D-A82D-5390AFEF3074}">
      <dsp:nvSpPr>
        <dsp:cNvPr id="0" name=""/>
        <dsp:cNvSpPr/>
      </dsp:nvSpPr>
      <dsp:spPr>
        <a:xfrm rot="10800000">
          <a:off x="0" y="2155242"/>
          <a:ext cx="4104456" cy="724842"/>
        </a:xfrm>
        <a:prstGeom prst="upArrowCallout">
          <a:avLst/>
        </a:prstGeom>
        <a:solidFill>
          <a:schemeClr val="accent6">
            <a:shade val="80000"/>
            <a:hueOff val="-152677"/>
            <a:satOff val="6804"/>
            <a:lumOff val="9512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Alcance del tema.</a:t>
          </a:r>
        </a:p>
      </dsp:txBody>
      <dsp:txXfrm rot="10800000">
        <a:off x="0" y="2155242"/>
        <a:ext cx="4104456" cy="470981"/>
      </dsp:txXfrm>
    </dsp:sp>
    <dsp:sp modelId="{9D296F9C-5C35-4E76-AB17-B664F3702BE6}">
      <dsp:nvSpPr>
        <dsp:cNvPr id="0" name=""/>
        <dsp:cNvSpPr/>
      </dsp:nvSpPr>
      <dsp:spPr>
        <a:xfrm rot="10800000">
          <a:off x="0" y="1437468"/>
          <a:ext cx="4104456" cy="724842"/>
        </a:xfrm>
        <a:prstGeom prst="upArrowCallout">
          <a:avLst/>
        </a:prstGeom>
        <a:solidFill>
          <a:schemeClr val="accent6">
            <a:shade val="80000"/>
            <a:hueOff val="-229015"/>
            <a:satOff val="10205"/>
            <a:lumOff val="14267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Propósito.</a:t>
          </a:r>
        </a:p>
      </dsp:txBody>
      <dsp:txXfrm rot="10800000">
        <a:off x="0" y="1437468"/>
        <a:ext cx="4104456" cy="470981"/>
      </dsp:txXfrm>
    </dsp:sp>
    <dsp:sp modelId="{D1879534-1980-475A-91B4-F1311DD51EBF}">
      <dsp:nvSpPr>
        <dsp:cNvPr id="0" name=""/>
        <dsp:cNvSpPr/>
      </dsp:nvSpPr>
      <dsp:spPr>
        <a:xfrm rot="10800000">
          <a:off x="0" y="719695"/>
          <a:ext cx="4104456" cy="724842"/>
        </a:xfrm>
        <a:prstGeom prst="upArrowCallout">
          <a:avLst/>
        </a:prstGeom>
        <a:solidFill>
          <a:schemeClr val="accent6">
            <a:shade val="80000"/>
            <a:hueOff val="-305354"/>
            <a:satOff val="13607"/>
            <a:lumOff val="1902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Control de variables.</a:t>
          </a:r>
          <a:endParaRPr lang="es-MX" sz="2400" kern="1200" dirty="0"/>
        </a:p>
      </dsp:txBody>
      <dsp:txXfrm rot="10800000">
        <a:off x="0" y="719695"/>
        <a:ext cx="4104456" cy="470981"/>
      </dsp:txXfrm>
    </dsp:sp>
    <dsp:sp modelId="{E8C5E1CE-2712-4424-95B2-1FA2DC63A83A}">
      <dsp:nvSpPr>
        <dsp:cNvPr id="0" name=""/>
        <dsp:cNvSpPr/>
      </dsp:nvSpPr>
      <dsp:spPr>
        <a:xfrm rot="10800000">
          <a:off x="0" y="1922"/>
          <a:ext cx="4104456" cy="724842"/>
        </a:xfrm>
        <a:prstGeom prst="upArrowCallout">
          <a:avLst/>
        </a:prstGeom>
        <a:solidFill>
          <a:schemeClr val="accent6">
            <a:shade val="80000"/>
            <a:hueOff val="-381692"/>
            <a:satOff val="17009"/>
            <a:lumOff val="23779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kern="1200" dirty="0" smtClean="0"/>
            <a:t>Formalización.</a:t>
          </a:r>
          <a:endParaRPr lang="es-MX" sz="2400" kern="1200" dirty="0"/>
        </a:p>
      </dsp:txBody>
      <dsp:txXfrm rot="10800000">
        <a:off x="0" y="1922"/>
        <a:ext cx="4104456" cy="47098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C33F58-8BA1-4927-906A-E4B97B99ED78}">
      <dsp:nvSpPr>
        <dsp:cNvPr id="0" name=""/>
        <dsp:cNvSpPr/>
      </dsp:nvSpPr>
      <dsp:spPr>
        <a:xfrm>
          <a:off x="176542" y="0"/>
          <a:ext cx="4928096" cy="4928096"/>
        </a:xfrm>
        <a:prstGeom prst="triangle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2617A99-0E56-463E-B412-FCC7EE0F4261}">
      <dsp:nvSpPr>
        <dsp:cNvPr id="0" name=""/>
        <dsp:cNvSpPr/>
      </dsp:nvSpPr>
      <dsp:spPr>
        <a:xfrm>
          <a:off x="2906756" y="495456"/>
          <a:ext cx="3203262" cy="116657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0" kern="1200" dirty="0" smtClean="0"/>
            <a:t>Operacionalización:  VDI</a:t>
          </a:r>
          <a:r>
            <a:rPr lang="es-MX" sz="2000" b="1" kern="1200" dirty="0" smtClean="0"/>
            <a:t>.</a:t>
          </a:r>
          <a:endParaRPr lang="es-MX" sz="2000" b="1" kern="1200" dirty="0"/>
        </a:p>
      </dsp:txBody>
      <dsp:txXfrm>
        <a:off x="2963703" y="552403"/>
        <a:ext cx="3089368" cy="1052678"/>
      </dsp:txXfrm>
    </dsp:sp>
    <dsp:sp modelId="{E864A5C5-B365-4207-9E80-834EECA40E72}">
      <dsp:nvSpPr>
        <dsp:cNvPr id="0" name=""/>
        <dsp:cNvSpPr/>
      </dsp:nvSpPr>
      <dsp:spPr>
        <a:xfrm>
          <a:off x="2883437" y="1833688"/>
          <a:ext cx="3203262" cy="116657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-190846"/>
              <a:satOff val="8505"/>
              <a:lumOff val="11889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Universo - Muestra.</a:t>
          </a:r>
          <a:endParaRPr lang="es-MX" sz="2500" kern="1200" dirty="0"/>
        </a:p>
      </dsp:txBody>
      <dsp:txXfrm>
        <a:off x="2940384" y="1890635"/>
        <a:ext cx="3089368" cy="1052678"/>
      </dsp:txXfrm>
    </dsp:sp>
    <dsp:sp modelId="{B941A90B-1401-4896-925A-DC724714F608}">
      <dsp:nvSpPr>
        <dsp:cNvPr id="0" name=""/>
        <dsp:cNvSpPr/>
      </dsp:nvSpPr>
      <dsp:spPr>
        <a:xfrm>
          <a:off x="2906756" y="3120245"/>
          <a:ext cx="3203262" cy="116657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shade val="80000"/>
              <a:hueOff val="-381692"/>
              <a:satOff val="17009"/>
              <a:lumOff val="23779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500" kern="1200" dirty="0" smtClean="0"/>
            <a:t>Instrumento: </a:t>
          </a:r>
          <a:r>
            <a:rPr lang="es-MX" sz="2500" kern="1200" dirty="0" smtClean="0">
              <a:solidFill>
                <a:srgbClr val="FF0000"/>
              </a:solidFill>
            </a:rPr>
            <a:t>Recopilación y Análisis</a:t>
          </a:r>
          <a:endParaRPr lang="es-MX" sz="2500" kern="1200" dirty="0">
            <a:solidFill>
              <a:srgbClr val="FF0000"/>
            </a:solidFill>
          </a:endParaRPr>
        </a:p>
      </dsp:txBody>
      <dsp:txXfrm>
        <a:off x="2963703" y="3177192"/>
        <a:ext cx="3089368" cy="105267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F2FD6-03DF-46EE-B128-E8893BED6AE0}">
      <dsp:nvSpPr>
        <dsp:cNvPr id="0" name=""/>
        <dsp:cNvSpPr/>
      </dsp:nvSpPr>
      <dsp:spPr>
        <a:xfrm>
          <a:off x="0" y="0"/>
          <a:ext cx="403244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FEAEEB-BBFF-4186-B03D-D22E692092C8}">
      <dsp:nvSpPr>
        <dsp:cNvPr id="0" name=""/>
        <dsp:cNvSpPr/>
      </dsp:nvSpPr>
      <dsp:spPr>
        <a:xfrm>
          <a:off x="201622" y="83426"/>
          <a:ext cx="2822713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Portada </a:t>
          </a:r>
          <a:r>
            <a:rPr lang="es-MX" sz="1800" kern="1200" dirty="0" smtClean="0"/>
            <a:t>(APA).</a:t>
          </a:r>
          <a:endParaRPr lang="es-MX" sz="1800" kern="1200" dirty="0"/>
        </a:p>
      </dsp:txBody>
      <dsp:txXfrm>
        <a:off x="227561" y="109365"/>
        <a:ext cx="2770835" cy="479482"/>
      </dsp:txXfrm>
    </dsp:sp>
    <dsp:sp modelId="{E871C0CA-5891-40A8-8BCA-0779FCBDE6B0}">
      <dsp:nvSpPr>
        <dsp:cNvPr id="0" name=""/>
        <dsp:cNvSpPr/>
      </dsp:nvSpPr>
      <dsp:spPr>
        <a:xfrm>
          <a:off x="0" y="1165586"/>
          <a:ext cx="403244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7BAAB9-699A-4F85-B83E-CB0DD7A50C19}">
      <dsp:nvSpPr>
        <dsp:cNvPr id="0" name=""/>
        <dsp:cNvSpPr/>
      </dsp:nvSpPr>
      <dsp:spPr>
        <a:xfrm>
          <a:off x="201622" y="899906"/>
          <a:ext cx="2822713" cy="53136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1. </a:t>
          </a:r>
          <a:r>
            <a:rPr lang="es-MX" sz="1800" kern="1200" dirty="0" smtClean="0"/>
            <a:t>Introducción.</a:t>
          </a:r>
          <a:endParaRPr lang="es-MX" sz="1800" kern="1200" dirty="0"/>
        </a:p>
      </dsp:txBody>
      <dsp:txXfrm>
        <a:off x="227561" y="925845"/>
        <a:ext cx="2770835" cy="479482"/>
      </dsp:txXfrm>
    </dsp:sp>
    <dsp:sp modelId="{DE180F5E-1034-4465-A920-92D018421950}">
      <dsp:nvSpPr>
        <dsp:cNvPr id="0" name=""/>
        <dsp:cNvSpPr/>
      </dsp:nvSpPr>
      <dsp:spPr>
        <a:xfrm>
          <a:off x="0" y="1982066"/>
          <a:ext cx="403244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F46A34-392B-46C2-BEE4-744DB785FD38}">
      <dsp:nvSpPr>
        <dsp:cNvPr id="0" name=""/>
        <dsp:cNvSpPr/>
      </dsp:nvSpPr>
      <dsp:spPr>
        <a:xfrm>
          <a:off x="201622" y="1716386"/>
          <a:ext cx="3542787" cy="531360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2. </a:t>
          </a:r>
          <a:r>
            <a:rPr lang="es-MX" sz="1800" kern="1200" dirty="0" smtClean="0"/>
            <a:t>Planteamiento del Problema.</a:t>
          </a:r>
          <a:endParaRPr lang="es-MX" sz="1800" kern="1200" dirty="0"/>
        </a:p>
      </dsp:txBody>
      <dsp:txXfrm>
        <a:off x="227561" y="1742325"/>
        <a:ext cx="3490909" cy="479482"/>
      </dsp:txXfrm>
    </dsp:sp>
    <dsp:sp modelId="{407454CD-F45A-43CD-8A04-F440C19A51F5}">
      <dsp:nvSpPr>
        <dsp:cNvPr id="0" name=""/>
        <dsp:cNvSpPr/>
      </dsp:nvSpPr>
      <dsp:spPr>
        <a:xfrm>
          <a:off x="0" y="2798546"/>
          <a:ext cx="403244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FE88CF-6048-4AC4-811B-1539E66B6305}">
      <dsp:nvSpPr>
        <dsp:cNvPr id="0" name=""/>
        <dsp:cNvSpPr/>
      </dsp:nvSpPr>
      <dsp:spPr>
        <a:xfrm>
          <a:off x="201622" y="2532866"/>
          <a:ext cx="2822713" cy="531360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3. </a:t>
          </a:r>
          <a:r>
            <a:rPr lang="es-MX" sz="1800" kern="1200" dirty="0" smtClean="0"/>
            <a:t>Índice de Marco Teórico.</a:t>
          </a:r>
          <a:endParaRPr lang="es-MX" sz="1800" kern="1200" dirty="0"/>
        </a:p>
      </dsp:txBody>
      <dsp:txXfrm>
        <a:off x="227561" y="2558805"/>
        <a:ext cx="2770835" cy="479482"/>
      </dsp:txXfrm>
    </dsp:sp>
    <dsp:sp modelId="{D68826FE-C8FC-4BF8-AA16-96A955C90609}">
      <dsp:nvSpPr>
        <dsp:cNvPr id="0" name=""/>
        <dsp:cNvSpPr/>
      </dsp:nvSpPr>
      <dsp:spPr>
        <a:xfrm>
          <a:off x="0" y="3615026"/>
          <a:ext cx="4032448" cy="1077300"/>
        </a:xfrm>
        <a:prstGeom prst="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63" tIns="374904" rIns="31296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800" kern="1200" dirty="0" smtClean="0"/>
            <a:t>Tipo de Investigación.</a:t>
          </a:r>
          <a:endParaRPr lang="es-MX" sz="18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b="1" kern="1200" dirty="0" smtClean="0"/>
            <a:t>Procedimiento.</a:t>
          </a:r>
          <a:endParaRPr lang="es-MX" sz="2000" b="1" kern="1200" dirty="0"/>
        </a:p>
      </dsp:txBody>
      <dsp:txXfrm>
        <a:off x="0" y="3615026"/>
        <a:ext cx="4032448" cy="1077300"/>
      </dsp:txXfrm>
    </dsp:sp>
    <dsp:sp modelId="{5147DB87-DB89-449D-9636-293FDE37486A}">
      <dsp:nvSpPr>
        <dsp:cNvPr id="0" name=""/>
        <dsp:cNvSpPr/>
      </dsp:nvSpPr>
      <dsp:spPr>
        <a:xfrm>
          <a:off x="201622" y="3349346"/>
          <a:ext cx="3398772" cy="531360"/>
        </a:xfrm>
        <a:prstGeom prst="roundRect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4. </a:t>
          </a:r>
          <a:r>
            <a:rPr lang="es-MX" sz="1800" kern="1200" dirty="0" smtClean="0"/>
            <a:t>Propuesta Metodológica.</a:t>
          </a:r>
          <a:endParaRPr lang="es-MX" sz="1800" kern="1200" dirty="0"/>
        </a:p>
      </dsp:txBody>
      <dsp:txXfrm>
        <a:off x="227561" y="3375285"/>
        <a:ext cx="3346894" cy="479482"/>
      </dsp:txXfrm>
    </dsp:sp>
    <dsp:sp modelId="{3F268D02-20DE-422B-AE1A-013DDBE69E97}">
      <dsp:nvSpPr>
        <dsp:cNvPr id="0" name=""/>
        <dsp:cNvSpPr/>
      </dsp:nvSpPr>
      <dsp:spPr>
        <a:xfrm>
          <a:off x="0" y="5055206"/>
          <a:ext cx="403244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D0DCA-CC63-4995-9C68-396DEFC9728C}">
      <dsp:nvSpPr>
        <dsp:cNvPr id="0" name=""/>
        <dsp:cNvSpPr/>
      </dsp:nvSpPr>
      <dsp:spPr>
        <a:xfrm>
          <a:off x="201622" y="4789526"/>
          <a:ext cx="2822713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5. </a:t>
          </a:r>
          <a:r>
            <a:rPr lang="es-MX" sz="1800" kern="1200" dirty="0" smtClean="0"/>
            <a:t>Bibliografía tentativa.</a:t>
          </a:r>
          <a:endParaRPr lang="es-MX" sz="1800" kern="1200" dirty="0"/>
        </a:p>
      </dsp:txBody>
      <dsp:txXfrm>
        <a:off x="227561" y="4815465"/>
        <a:ext cx="2770835" cy="479482"/>
      </dsp:txXfrm>
    </dsp:sp>
    <dsp:sp modelId="{B86353CA-9665-4F9D-876C-872124BB1FEC}">
      <dsp:nvSpPr>
        <dsp:cNvPr id="0" name=""/>
        <dsp:cNvSpPr/>
      </dsp:nvSpPr>
      <dsp:spPr>
        <a:xfrm>
          <a:off x="0" y="5871686"/>
          <a:ext cx="403244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23A8E8-C952-43D4-8F73-E996BCF20A87}">
      <dsp:nvSpPr>
        <dsp:cNvPr id="0" name=""/>
        <dsp:cNvSpPr/>
      </dsp:nvSpPr>
      <dsp:spPr>
        <a:xfrm>
          <a:off x="201622" y="5606006"/>
          <a:ext cx="2822713" cy="531360"/>
        </a:xfrm>
        <a:prstGeom prst="roundRect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06692" tIns="0" rIns="1066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/>
            <a:t>6. </a:t>
          </a:r>
          <a:r>
            <a:rPr lang="es-MX" sz="1800" kern="1200" dirty="0" smtClean="0"/>
            <a:t>Cronograma.</a:t>
          </a:r>
          <a:endParaRPr lang="es-MX" sz="1800" kern="1200" dirty="0"/>
        </a:p>
      </dsp:txBody>
      <dsp:txXfrm>
        <a:off x="227561" y="5631945"/>
        <a:ext cx="2770835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38B9FC-E870-4C14-8D6F-B9DA722BDEAF}" type="datetimeFigureOut">
              <a:rPr lang="es-MX" smtClean="0"/>
              <a:t>23/07/2014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D5072-D62E-442B-8EF8-E52114F7CA0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25120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5070-AAD6-492D-A5B0-051DBA69166B}" type="datetimeFigureOut">
              <a:rPr lang="es-MX" smtClean="0"/>
              <a:t>23/07/2014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D94-D606-4C0B-BA80-FFBD009354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4074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5070-AAD6-492D-A5B0-051DBA69166B}" type="datetimeFigureOut">
              <a:rPr lang="es-MX" smtClean="0"/>
              <a:t>23/07/2014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D94-D606-4C0B-BA80-FFBD009354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3106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5070-AAD6-492D-A5B0-051DBA69166B}" type="datetimeFigureOut">
              <a:rPr lang="es-MX" smtClean="0"/>
              <a:t>23/07/2014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D94-D606-4C0B-BA80-FFBD009354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1886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5070-AAD6-492D-A5B0-051DBA69166B}" type="datetimeFigureOut">
              <a:rPr lang="es-MX" smtClean="0"/>
              <a:t>23/07/2014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D94-D606-4C0B-BA80-FFBD009354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3539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5070-AAD6-492D-A5B0-051DBA69166B}" type="datetimeFigureOut">
              <a:rPr lang="es-MX" smtClean="0"/>
              <a:t>23/07/2014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D94-D606-4C0B-BA80-FFBD009354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013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5070-AAD6-492D-A5B0-051DBA69166B}" type="datetimeFigureOut">
              <a:rPr lang="es-MX" smtClean="0"/>
              <a:t>23/07/2014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D94-D606-4C0B-BA80-FFBD009354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8612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5070-AAD6-492D-A5B0-051DBA69166B}" type="datetimeFigureOut">
              <a:rPr lang="es-MX" smtClean="0"/>
              <a:t>23/07/2014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D94-D606-4C0B-BA80-FFBD009354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5445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5070-AAD6-492D-A5B0-051DBA69166B}" type="datetimeFigureOut">
              <a:rPr lang="es-MX" smtClean="0"/>
              <a:t>23/07/2014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D94-D606-4C0B-BA80-FFBD009354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4496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5070-AAD6-492D-A5B0-051DBA69166B}" type="datetimeFigureOut">
              <a:rPr lang="es-MX" smtClean="0"/>
              <a:t>23/07/2014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D94-D606-4C0B-BA80-FFBD009354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1594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5070-AAD6-492D-A5B0-051DBA69166B}" type="datetimeFigureOut">
              <a:rPr lang="es-MX" smtClean="0"/>
              <a:t>23/07/2014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D94-D606-4C0B-BA80-FFBD009354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4850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A5070-AAD6-492D-A5B0-051DBA69166B}" type="datetimeFigureOut">
              <a:rPr lang="es-MX" smtClean="0"/>
              <a:t>23/07/2014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3D94-D606-4C0B-BA80-FFBD009354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7175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A5070-AAD6-492D-A5B0-051DBA69166B}" type="datetimeFigureOut">
              <a:rPr lang="es-MX" smtClean="0"/>
              <a:t>23/07/2014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23D94-D606-4C0B-BA80-FFBD009354A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5099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Metodología de la Investigación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Protocolo Proyecto de Investigación</a:t>
            </a:r>
          </a:p>
          <a:p>
            <a:r>
              <a:rPr lang="es-MX" dirty="0"/>
              <a:t>Protocolo </a:t>
            </a:r>
            <a:r>
              <a:rPr lang="es-MX" dirty="0" smtClean="0"/>
              <a:t>Reporte de </a:t>
            </a:r>
            <a:r>
              <a:rPr lang="es-MX" dirty="0"/>
              <a:t>Investigación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644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/>
          <p:nvPr/>
        </p:nvSpPr>
        <p:spPr>
          <a:xfrm>
            <a:off x="214282" y="219075"/>
            <a:ext cx="3714776" cy="1193702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s-E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Paso 1</a:t>
            </a:r>
          </a:p>
          <a:p>
            <a:endParaRPr lang="es-E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Concebir </a:t>
            </a:r>
            <a:r>
              <a:rPr lang="es-E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objeto de estudio.</a:t>
            </a:r>
          </a:p>
          <a:p>
            <a:endParaRPr lang="es-E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Matriz:</a:t>
            </a:r>
          </a:p>
          <a:p>
            <a:r>
              <a:rPr lang="es-E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- Interés.</a:t>
            </a:r>
          </a:p>
          <a:p>
            <a:r>
              <a:rPr lang="es-ES" sz="1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- Conocimiento.</a:t>
            </a:r>
          </a:p>
          <a:p>
            <a:r>
              <a:rPr lang="es-E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- Utilidad. </a:t>
            </a:r>
            <a:endParaRPr lang="es-E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4860032" y="404664"/>
            <a:ext cx="3580450" cy="3425949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s-E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Paso 2</a:t>
            </a:r>
          </a:p>
          <a:p>
            <a:endParaRPr lang="es-ES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Plantear </a:t>
            </a:r>
            <a:r>
              <a:rPr lang="es-E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</a:t>
            </a:r>
          </a:p>
          <a:p>
            <a:r>
              <a:rPr lang="es-E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Problema de</a:t>
            </a:r>
          </a:p>
          <a:p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Investigación.</a:t>
            </a:r>
            <a:endParaRPr lang="es-E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s-ES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ID, reportar y concluir los antecedentes del objeto bajo estudio.</a:t>
            </a:r>
          </a:p>
          <a:p>
            <a:endParaRPr lang="es-ES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Establecer triada:</a:t>
            </a:r>
            <a:endParaRPr lang="es-E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Objetivo pregunta e hipótesis de</a:t>
            </a:r>
            <a:endParaRPr lang="es-E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Investigación.</a:t>
            </a:r>
            <a:endParaRPr lang="es-E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s-E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Justificar </a:t>
            </a:r>
            <a:r>
              <a:rPr lang="es-E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</a:t>
            </a:r>
          </a:p>
          <a:p>
            <a:pPr algn="just"/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Investigación (5).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5940152" y="4581128"/>
            <a:ext cx="2725474" cy="124547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s-ES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Paso 3</a:t>
            </a:r>
          </a:p>
          <a:p>
            <a:endParaRPr lang="es-ES" sz="1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Elaborar </a:t>
            </a:r>
            <a:r>
              <a:rPr lang="es-E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E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marco teórico.</a:t>
            </a:r>
            <a:endParaRPr lang="es-E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endParaRPr lang="es-ES" sz="1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- Detectar las fuentes.</a:t>
            </a:r>
            <a:endParaRPr lang="es-E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endParaRPr lang="es-E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- Obtener la</a:t>
            </a:r>
            <a:endParaRPr lang="es-E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literatura.</a:t>
            </a:r>
            <a:endParaRPr lang="es-E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endParaRPr lang="es-E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- Extraer la </a:t>
            </a:r>
            <a:endParaRPr lang="es-E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Información.</a:t>
            </a:r>
          </a:p>
          <a:p>
            <a:endParaRPr lang="es-ES" sz="1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- Construir el marco teórico</a:t>
            </a:r>
            <a:r>
              <a:rPr lang="es-ES" sz="1400" dirty="0">
                <a:solidFill>
                  <a:srgbClr val="FFFF00"/>
                </a:solidFill>
              </a:rPr>
              <a:t>.</a:t>
            </a:r>
            <a:endParaRPr lang="es-E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343769" y="4581128"/>
            <a:ext cx="4952592" cy="2112961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s-E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Paso</a:t>
            </a:r>
            <a:r>
              <a:rPr lang="es-ES" sz="1200" b="1" dirty="0">
                <a:solidFill>
                  <a:schemeClr val="bg1"/>
                </a:solidFill>
              </a:rPr>
              <a:t> </a:t>
            </a:r>
            <a:r>
              <a:rPr lang="es-ES" sz="1200" b="1" dirty="0" smtClean="0">
                <a:solidFill>
                  <a:schemeClr val="bg1"/>
                </a:solidFill>
              </a:rPr>
              <a:t>4</a:t>
            </a:r>
            <a:endParaRPr lang="es-ES" sz="1200" b="1" dirty="0">
              <a:solidFill>
                <a:schemeClr val="bg1"/>
              </a:solidFill>
            </a:endParaRPr>
          </a:p>
          <a:p>
            <a:endParaRPr lang="es-ES" sz="1200" dirty="0">
              <a:solidFill>
                <a:schemeClr val="bg1"/>
              </a:solidFill>
            </a:endParaRPr>
          </a:p>
          <a:p>
            <a:r>
              <a:rPr lang="es-E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Definir  la Investigación acorde a una taxonomía. P. </a:t>
            </a:r>
            <a:r>
              <a:rPr lang="es-ES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ej</a:t>
            </a:r>
            <a:r>
              <a:rPr lang="es-E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Exploratoria, Descriptiva, Correlacional, Explicativa </a:t>
            </a:r>
            <a:r>
              <a:rPr lang="es-E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E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establecer nivel al que llegará.</a:t>
            </a:r>
          </a:p>
          <a:p>
            <a:endParaRPr lang="es-E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Establecer </a:t>
            </a:r>
            <a:r>
              <a:rPr lang="es-E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es-E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validar hipótesis</a:t>
            </a:r>
            <a:r>
              <a:rPr lang="es-E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s-ES" sz="1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Operacionalizar</a:t>
            </a:r>
            <a:r>
              <a:rPr lang="es-E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 hipótesis.</a:t>
            </a:r>
          </a:p>
          <a:p>
            <a:r>
              <a:rPr lang="es-E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s-E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Detectar </a:t>
            </a:r>
            <a:r>
              <a:rPr lang="es-E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las dimensiones</a:t>
            </a:r>
            <a:r>
              <a:rPr lang="es-E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s-E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Definirlas conceptualmente</a:t>
            </a:r>
            <a:endParaRPr lang="es-E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Definirlas operacionalmente (indicadores</a:t>
            </a:r>
            <a:r>
              <a:rPr lang="es-E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endParaRPr lang="es-E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478374" y="285728"/>
            <a:ext cx="1357322" cy="4799456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s-E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Paso </a:t>
            </a:r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s-E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s-E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Selección </a:t>
            </a:r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</a:t>
            </a:r>
            <a:endParaRPr lang="es-E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muestra</a:t>
            </a:r>
            <a:r>
              <a:rPr lang="es-E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s-E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Calibri" pitchFamily="34" charset="0"/>
              <a:buChar char="–"/>
            </a:pPr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Determinar </a:t>
            </a:r>
            <a:r>
              <a:rPr lang="es-E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 universo.</a:t>
            </a:r>
          </a:p>
          <a:p>
            <a:pPr>
              <a:buFont typeface="Calibri" pitchFamily="34" charset="0"/>
              <a:buChar char="–"/>
            </a:pPr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Cálculo e ID de </a:t>
            </a:r>
            <a:r>
              <a:rPr lang="es-E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 muestra</a:t>
            </a:r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s-E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Elaborar </a:t>
            </a:r>
            <a:r>
              <a:rPr lang="es-E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</a:t>
            </a:r>
          </a:p>
          <a:p>
            <a:r>
              <a:rPr lang="es-E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instrumento de</a:t>
            </a:r>
          </a:p>
          <a:p>
            <a:r>
              <a:rPr lang="es-E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medición y aplicarlo</a:t>
            </a:r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s-E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–"/>
            </a:pPr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Calcular </a:t>
            </a:r>
            <a:r>
              <a:rPr lang="es-E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validez y confiabilidad del instrumento de medición</a:t>
            </a:r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2264324" y="285728"/>
            <a:ext cx="1357322" cy="2399728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s-E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Paso 8</a:t>
            </a:r>
          </a:p>
          <a:p>
            <a:endParaRPr lang="es-E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Recolección de</a:t>
            </a:r>
          </a:p>
          <a:p>
            <a:r>
              <a:rPr lang="es-E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los datos.</a:t>
            </a:r>
          </a:p>
          <a:p>
            <a:endParaRPr lang="es-E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Codificar </a:t>
            </a:r>
            <a:r>
              <a:rPr lang="es-E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los datos</a:t>
            </a:r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4050274" y="285728"/>
            <a:ext cx="1357322" cy="4223392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s-E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Paso 9</a:t>
            </a:r>
          </a:p>
          <a:p>
            <a:endParaRPr lang="es-E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Presentar y analizar </a:t>
            </a:r>
            <a:r>
              <a:rPr lang="es-E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los </a:t>
            </a:r>
            <a:r>
              <a:rPr lang="es-E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hallazgos.</a:t>
            </a:r>
            <a:endParaRPr lang="es-E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endParaRPr lang="es-E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- Seleccionar  </a:t>
            </a:r>
            <a:endParaRPr lang="es-E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pruebas </a:t>
            </a:r>
          </a:p>
          <a:p>
            <a:r>
              <a:rPr lang="es-E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estadísticas</a:t>
            </a:r>
          </a:p>
          <a:p>
            <a:endParaRPr lang="es-E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- Realizar los</a:t>
            </a:r>
            <a:endParaRPr lang="es-E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análisis</a:t>
            </a:r>
            <a:r>
              <a:rPr lang="es-ES" dirty="0" smtClean="0">
                <a:solidFill>
                  <a:srgbClr val="FFFF00"/>
                </a:solidFill>
              </a:rPr>
              <a:t>.</a:t>
            </a:r>
          </a:p>
          <a:p>
            <a:endParaRPr lang="es-E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- Elaborar Conclusiones y </a:t>
            </a:r>
            <a:r>
              <a:rPr lang="es-ES" sz="105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Recomendaciones</a:t>
            </a:r>
            <a:r>
              <a:rPr lang="es-ES" sz="1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22 Flecha a la derecha con bandas"/>
          <p:cNvSpPr/>
          <p:nvPr/>
        </p:nvSpPr>
        <p:spPr>
          <a:xfrm>
            <a:off x="3621646" y="642918"/>
            <a:ext cx="357190" cy="285752"/>
          </a:xfrm>
          <a:prstGeom prst="stripedRight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FF00"/>
              </a:solidFill>
            </a:endParaRPr>
          </a:p>
        </p:txBody>
      </p:sp>
      <p:sp>
        <p:nvSpPr>
          <p:cNvPr id="24" name="23 Flecha a la derecha con bandas"/>
          <p:cNvSpPr/>
          <p:nvPr/>
        </p:nvSpPr>
        <p:spPr>
          <a:xfrm>
            <a:off x="1835696" y="642918"/>
            <a:ext cx="357190" cy="285752"/>
          </a:xfrm>
          <a:prstGeom prst="stripedRight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8518159"/>
              </p:ext>
            </p:extLst>
          </p:nvPr>
        </p:nvGraphicFramePr>
        <p:xfrm>
          <a:off x="0" y="1295400"/>
          <a:ext cx="9144000" cy="484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CorelDRAW" r:id="rId3" imgW="7067550" imgH="6819900" progId="CorelDRAW.Graphic.12">
                  <p:embed/>
                </p:oleObj>
              </mc:Choice>
              <mc:Fallback>
                <p:oleObj name="CorelDRAW" r:id="rId3" imgW="7067550" imgH="6819900" progId="CorelDRAW.Graphic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295400"/>
                        <a:ext cx="9144000" cy="4849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8305800" y="2133600"/>
            <a:ext cx="228600" cy="152400"/>
          </a:xfrm>
          <a:prstGeom prst="ellipse">
            <a:avLst/>
          </a:prstGeom>
          <a:solidFill>
            <a:srgbClr val="07080F"/>
          </a:solidFill>
          <a:ln w="9525">
            <a:solidFill>
              <a:srgbClr val="07080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4" name="WordArt 5"/>
          <p:cNvSpPr>
            <a:spLocks noChangeArrowheads="1" noChangeShapeType="1" noTextEdit="1"/>
          </p:cNvSpPr>
          <p:nvPr/>
        </p:nvSpPr>
        <p:spPr bwMode="auto">
          <a:xfrm rot="21181564">
            <a:off x="2268538" y="1341438"/>
            <a:ext cx="3057525" cy="3429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s-ES" sz="1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Comic Sans MS"/>
              </a:rPr>
              <a:t>CRONOGRAMA DE ACTIVIDADES Y PRESUPUESTO</a:t>
            </a:r>
            <a:endParaRPr lang="en-US" sz="10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403308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427984" y="188640"/>
            <a:ext cx="4608512" cy="648072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 lvl="0"/>
            <a:r>
              <a:rPr lang="es-MX" sz="2400" b="1" dirty="0" smtClean="0">
                <a:solidFill>
                  <a:srgbClr val="F4D966"/>
                </a:solidFill>
              </a:rPr>
              <a:t>Portada</a:t>
            </a:r>
          </a:p>
          <a:p>
            <a:pPr marL="355600" lvl="0"/>
            <a:r>
              <a:rPr lang="es-MX" sz="2400" b="1" dirty="0" smtClean="0">
                <a:solidFill>
                  <a:srgbClr val="F4D966"/>
                </a:solidFill>
              </a:rPr>
              <a:t>Agradecimientos</a:t>
            </a:r>
            <a:r>
              <a:rPr lang="es-MX" sz="2400" b="1" dirty="0">
                <a:solidFill>
                  <a:srgbClr val="F4D966"/>
                </a:solidFill>
              </a:rPr>
              <a:t>, </a:t>
            </a:r>
            <a:r>
              <a:rPr lang="es-MX" sz="2400" b="1" dirty="0" err="1">
                <a:solidFill>
                  <a:srgbClr val="F4D966"/>
                </a:solidFill>
              </a:rPr>
              <a:t>Abstract</a:t>
            </a:r>
            <a:r>
              <a:rPr lang="es-MX" sz="2400" b="1" dirty="0">
                <a:solidFill>
                  <a:srgbClr val="F4D966"/>
                </a:solidFill>
              </a:rPr>
              <a:t>, Tabla de Contenidos</a:t>
            </a:r>
            <a:r>
              <a:rPr lang="es-MX" sz="2400" b="1" dirty="0" smtClean="0">
                <a:solidFill>
                  <a:srgbClr val="F4D966"/>
                </a:solidFill>
              </a:rPr>
              <a:t>.</a:t>
            </a:r>
          </a:p>
          <a:p>
            <a:pPr marL="355600" lvl="0"/>
            <a:r>
              <a:rPr lang="es-MX" sz="2400" b="1" dirty="0" smtClean="0">
                <a:solidFill>
                  <a:srgbClr val="F4D966"/>
                </a:solidFill>
              </a:rPr>
              <a:t> </a:t>
            </a:r>
            <a:endParaRPr lang="es-MX" sz="2400" b="1" dirty="0">
              <a:solidFill>
                <a:srgbClr val="F4D966"/>
              </a:solidFill>
            </a:endParaRPr>
          </a:p>
          <a:p>
            <a:pPr marL="355600" lvl="0"/>
            <a:r>
              <a:rPr lang="es-MX" sz="2800" b="1" dirty="0" smtClean="0">
                <a:solidFill>
                  <a:srgbClr val="F4D966"/>
                </a:solidFill>
              </a:rPr>
              <a:t>I. Introducción</a:t>
            </a:r>
            <a:r>
              <a:rPr lang="es-MX" sz="2800" b="1" dirty="0">
                <a:solidFill>
                  <a:srgbClr val="F4D966"/>
                </a:solidFill>
              </a:rPr>
              <a:t>.</a:t>
            </a:r>
          </a:p>
          <a:p>
            <a:pPr marL="355600" lvl="0"/>
            <a:endParaRPr lang="es-MX" sz="2800" b="1" dirty="0" smtClean="0">
              <a:solidFill>
                <a:srgbClr val="F4D966"/>
              </a:solidFill>
            </a:endParaRPr>
          </a:p>
          <a:p>
            <a:pPr marL="355600" lvl="0"/>
            <a:r>
              <a:rPr lang="es-MX" sz="2800" b="1" dirty="0" smtClean="0">
                <a:solidFill>
                  <a:srgbClr val="F4D966"/>
                </a:solidFill>
              </a:rPr>
              <a:t>II</a:t>
            </a:r>
            <a:r>
              <a:rPr lang="es-MX" sz="2800" b="1" dirty="0">
                <a:solidFill>
                  <a:srgbClr val="F4D966"/>
                </a:solidFill>
              </a:rPr>
              <a:t>. </a:t>
            </a:r>
            <a:r>
              <a:rPr lang="es-MX" sz="2800" b="1" dirty="0" smtClean="0">
                <a:solidFill>
                  <a:srgbClr val="F4D966"/>
                </a:solidFill>
              </a:rPr>
              <a:t>(III - IV) Marco Teórico</a:t>
            </a:r>
            <a:r>
              <a:rPr lang="es-MX" sz="2800" b="1" dirty="0">
                <a:solidFill>
                  <a:srgbClr val="F4D966"/>
                </a:solidFill>
              </a:rPr>
              <a:t>.</a:t>
            </a:r>
          </a:p>
          <a:p>
            <a:pPr marL="355600" lvl="0"/>
            <a:r>
              <a:rPr lang="es-MX" sz="2800" b="1" dirty="0">
                <a:solidFill>
                  <a:srgbClr val="F4D966"/>
                </a:solidFill>
              </a:rPr>
              <a:t>III. Método.</a:t>
            </a:r>
          </a:p>
          <a:p>
            <a:pPr marL="355600" lvl="0"/>
            <a:r>
              <a:rPr lang="es-MX" sz="2800" b="1" dirty="0" smtClean="0">
                <a:solidFill>
                  <a:srgbClr val="F4D966"/>
                </a:solidFill>
              </a:rPr>
              <a:t>IV. </a:t>
            </a:r>
            <a:r>
              <a:rPr lang="es-MX" sz="2800" b="1" dirty="0">
                <a:solidFill>
                  <a:srgbClr val="F4D966"/>
                </a:solidFill>
              </a:rPr>
              <a:t>Resultados</a:t>
            </a:r>
            <a:r>
              <a:rPr lang="es-MX" sz="2800" b="1" dirty="0" smtClean="0">
                <a:solidFill>
                  <a:srgbClr val="F4D966"/>
                </a:solidFill>
              </a:rPr>
              <a:t>.</a:t>
            </a:r>
          </a:p>
          <a:p>
            <a:pPr marL="355600" lvl="0"/>
            <a:endParaRPr lang="es-MX" sz="2800" b="1" dirty="0">
              <a:solidFill>
                <a:srgbClr val="F4D966"/>
              </a:solidFill>
            </a:endParaRPr>
          </a:p>
          <a:p>
            <a:pPr marL="355600" lvl="0"/>
            <a:r>
              <a:rPr lang="es-MX" sz="2800" b="1" dirty="0">
                <a:solidFill>
                  <a:srgbClr val="F4D966"/>
                </a:solidFill>
              </a:rPr>
              <a:t>Conclusiones y Recomendaciones.</a:t>
            </a:r>
          </a:p>
          <a:p>
            <a:pPr marL="355600" lvl="0"/>
            <a:endParaRPr lang="es-MX" sz="2400" b="1" dirty="0" smtClean="0">
              <a:solidFill>
                <a:srgbClr val="F4D966"/>
              </a:solidFill>
            </a:endParaRPr>
          </a:p>
          <a:p>
            <a:pPr marL="355600" lvl="0"/>
            <a:r>
              <a:rPr lang="es-MX" sz="2400" b="1" dirty="0" smtClean="0">
                <a:solidFill>
                  <a:srgbClr val="F4D966"/>
                </a:solidFill>
              </a:rPr>
              <a:t>Referencias.</a:t>
            </a:r>
          </a:p>
          <a:p>
            <a:pPr marL="355600" lvl="0"/>
            <a:r>
              <a:rPr lang="es-MX" sz="2400" b="1" dirty="0" smtClean="0">
                <a:solidFill>
                  <a:srgbClr val="F4D966"/>
                </a:solidFill>
              </a:rPr>
              <a:t>Anexos.</a:t>
            </a:r>
            <a:endParaRPr lang="es-MX" sz="2400" b="1" dirty="0">
              <a:solidFill>
                <a:srgbClr val="F4D966"/>
              </a:solidFill>
            </a:endParaRPr>
          </a:p>
          <a:p>
            <a:pPr algn="ctr"/>
            <a:endParaRPr lang="es-MX" dirty="0"/>
          </a:p>
        </p:txBody>
      </p:sp>
      <p:sp>
        <p:nvSpPr>
          <p:cNvPr id="5" name="4 Esquina doblada"/>
          <p:cNvSpPr/>
          <p:nvPr/>
        </p:nvSpPr>
        <p:spPr>
          <a:xfrm>
            <a:off x="323528" y="332656"/>
            <a:ext cx="3816424" cy="6264696"/>
          </a:xfrm>
          <a:prstGeom prst="foldedCorner">
            <a:avLst/>
          </a:prstGeom>
          <a:ln cmpd="thinThick">
            <a:solidFill>
              <a:schemeClr val="tx1"/>
            </a:solidFill>
            <a:bevel/>
          </a:ln>
          <a:scene3d>
            <a:camera prst="perspectiveRight"/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lvl="0" indent="-514350">
              <a:buFont typeface="+mj-lt"/>
              <a:buAutoNum type="arabicPeriod"/>
            </a:pP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Portada.</a:t>
            </a:r>
            <a:endParaRPr lang="es-MX" sz="2400" b="1" dirty="0">
              <a:latin typeface="Courier New" pitchFamily="49" charset="0"/>
              <a:cs typeface="Courier New" pitchFamily="49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Introducción</a:t>
            </a:r>
            <a:r>
              <a:rPr lang="es-MX" sz="2400" b="1" dirty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Planteamiento </a:t>
            </a:r>
            <a:r>
              <a:rPr lang="es-MX" sz="2400" b="1" dirty="0">
                <a:latin typeface="Courier New" pitchFamily="49" charset="0"/>
                <a:cs typeface="Courier New" pitchFamily="49" charset="0"/>
              </a:rPr>
              <a:t>del Problema.</a:t>
            </a:r>
          </a:p>
          <a:p>
            <a:pPr marL="514350" lvl="0" indent="-514350">
              <a:buFont typeface="+mj-lt"/>
              <a:buAutoNum type="arabicPeriod"/>
            </a:pP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Índice </a:t>
            </a:r>
            <a:r>
              <a:rPr lang="es-MX" sz="2400" b="1" dirty="0">
                <a:latin typeface="Courier New" pitchFamily="49" charset="0"/>
                <a:cs typeface="Courier New" pitchFamily="49" charset="0"/>
              </a:rPr>
              <a:t>de Marco Teórico.</a:t>
            </a:r>
          </a:p>
          <a:p>
            <a:pPr marL="514350" lvl="0" indent="-514350">
              <a:buFont typeface="+mj-lt"/>
              <a:buAutoNum type="arabicPeriod"/>
            </a:pP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Propuesta </a:t>
            </a:r>
            <a:r>
              <a:rPr lang="es-MX" sz="2400" b="1" dirty="0">
                <a:latin typeface="Courier New" pitchFamily="49" charset="0"/>
                <a:cs typeface="Courier New" pitchFamily="49" charset="0"/>
              </a:rPr>
              <a:t>Metodológica.</a:t>
            </a:r>
          </a:p>
          <a:p>
            <a:pPr marL="514350" lvl="0" indent="-514350">
              <a:buFont typeface="+mj-lt"/>
              <a:buAutoNum type="arabicPeriod"/>
            </a:pPr>
            <a:r>
              <a:rPr lang="es-MX" sz="2400" b="1" dirty="0" smtClean="0">
                <a:latin typeface="Courier New" pitchFamily="49" charset="0"/>
                <a:cs typeface="Courier New" pitchFamily="49" charset="0"/>
              </a:rPr>
              <a:t>Bibliografía tentativa.</a:t>
            </a:r>
            <a:r>
              <a:rPr lang="es-MX" sz="2400" b="1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ma.</a:t>
            </a:r>
            <a:endParaRPr lang="es-MX" sz="2400" b="1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69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219973207"/>
              </p:ext>
            </p:extLst>
          </p:nvPr>
        </p:nvGraphicFramePr>
        <p:xfrm>
          <a:off x="179512" y="188640"/>
          <a:ext cx="4032448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3351748496"/>
              </p:ext>
            </p:extLst>
          </p:nvPr>
        </p:nvGraphicFramePr>
        <p:xfrm>
          <a:off x="4644008" y="188640"/>
          <a:ext cx="4392488" cy="6840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17068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068061901"/>
              </p:ext>
            </p:extLst>
          </p:nvPr>
        </p:nvGraphicFramePr>
        <p:xfrm>
          <a:off x="179512" y="188640"/>
          <a:ext cx="4032448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2281995632"/>
              </p:ext>
            </p:extLst>
          </p:nvPr>
        </p:nvGraphicFramePr>
        <p:xfrm>
          <a:off x="4716016" y="1124744"/>
          <a:ext cx="410445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87828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556652426"/>
              </p:ext>
            </p:extLst>
          </p:nvPr>
        </p:nvGraphicFramePr>
        <p:xfrm>
          <a:off x="179512" y="188640"/>
          <a:ext cx="4032448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1693885658"/>
              </p:ext>
            </p:extLst>
          </p:nvPr>
        </p:nvGraphicFramePr>
        <p:xfrm>
          <a:off x="4716016" y="1124744"/>
          <a:ext cx="410445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2656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682861480"/>
              </p:ext>
            </p:extLst>
          </p:nvPr>
        </p:nvGraphicFramePr>
        <p:xfrm>
          <a:off x="179512" y="188640"/>
          <a:ext cx="4032448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4292152308"/>
              </p:ext>
            </p:extLst>
          </p:nvPr>
        </p:nvGraphicFramePr>
        <p:xfrm>
          <a:off x="4716016" y="1124744"/>
          <a:ext cx="410445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68685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2850321341"/>
              </p:ext>
            </p:extLst>
          </p:nvPr>
        </p:nvGraphicFramePr>
        <p:xfrm>
          <a:off x="3059832" y="733152"/>
          <a:ext cx="6552728" cy="4928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271747919"/>
              </p:ext>
            </p:extLst>
          </p:nvPr>
        </p:nvGraphicFramePr>
        <p:xfrm>
          <a:off x="179512" y="188640"/>
          <a:ext cx="4032448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19926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Instrumentación Positivista (Metodología) </a:t>
            </a:r>
            <a:endParaRPr lang="es-MX" sz="3600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4038600" cy="5256584"/>
          </a:xfrm>
          <a:prstGeom prst="flowChartManualInput">
            <a:avLst/>
          </a:prstGeom>
          <a:scene3d>
            <a:camera prst="perspectiveRight"/>
            <a:lightRig rig="threePt" dir="t"/>
          </a:scene3d>
          <a:sp3d>
            <a:bevelT w="152400" h="50800" prst="softRound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/>
          <a:p>
            <a:r>
              <a:rPr lang="es-MX" dirty="0" smtClean="0">
                <a:solidFill>
                  <a:schemeClr val="tx1"/>
                </a:solidFill>
              </a:rPr>
              <a:t>Recopilación.</a:t>
            </a:r>
          </a:p>
          <a:p>
            <a:pPr lvl="1"/>
            <a:r>
              <a:rPr lang="es-MX" dirty="0" smtClean="0">
                <a:solidFill>
                  <a:schemeClr val="tx1"/>
                </a:solidFill>
              </a:rPr>
              <a:t>Método Interrogativo.</a:t>
            </a:r>
          </a:p>
          <a:p>
            <a:pPr lvl="1"/>
            <a:r>
              <a:rPr lang="es-MX" dirty="0" smtClean="0">
                <a:solidFill>
                  <a:schemeClr val="tx1"/>
                </a:solidFill>
              </a:rPr>
              <a:t>Método Observacional</a:t>
            </a:r>
            <a:r>
              <a:rPr lang="es-MX" dirty="0">
                <a:solidFill>
                  <a:schemeClr val="tx1"/>
                </a:solidFill>
              </a:rPr>
              <a:t>.</a:t>
            </a:r>
            <a:endParaRPr lang="es-MX" dirty="0" smtClean="0">
              <a:solidFill>
                <a:schemeClr val="tx1"/>
              </a:solidFill>
            </a:endParaRPr>
          </a:p>
          <a:p>
            <a:pPr lvl="1"/>
            <a:r>
              <a:rPr lang="es-MX" dirty="0" smtClean="0">
                <a:solidFill>
                  <a:schemeClr val="tx1"/>
                </a:solidFill>
              </a:rPr>
              <a:t>Método no Obstructivo</a:t>
            </a:r>
            <a:r>
              <a:rPr lang="es-MX" dirty="0">
                <a:solidFill>
                  <a:schemeClr val="tx1"/>
                </a:solidFill>
              </a:rPr>
              <a:t>.</a:t>
            </a:r>
            <a:endParaRPr lang="es-MX" dirty="0" smtClean="0">
              <a:solidFill>
                <a:schemeClr val="tx1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>
          <a:xfrm>
            <a:off x="4648200" y="2132856"/>
            <a:ext cx="4038600" cy="4525963"/>
          </a:xfrm>
          <a:prstGeom prst="flowChartDocumen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/>
          <a:p>
            <a:r>
              <a:rPr lang="es-MX" dirty="0" smtClean="0">
                <a:solidFill>
                  <a:schemeClr val="tx1"/>
                </a:solidFill>
              </a:rPr>
              <a:t>Análisis.</a:t>
            </a:r>
          </a:p>
          <a:p>
            <a:pPr lvl="1"/>
            <a:r>
              <a:rPr lang="es-MX" dirty="0" smtClean="0">
                <a:solidFill>
                  <a:schemeClr val="tx1"/>
                </a:solidFill>
              </a:rPr>
              <a:t>Análisis Estadístico</a:t>
            </a:r>
            <a:r>
              <a:rPr lang="es-MX" dirty="0">
                <a:solidFill>
                  <a:schemeClr val="tx1"/>
                </a:solidFill>
              </a:rPr>
              <a:t>.</a:t>
            </a:r>
            <a:endParaRPr lang="es-MX" dirty="0" smtClean="0">
              <a:solidFill>
                <a:schemeClr val="tx1"/>
              </a:solidFill>
            </a:endParaRPr>
          </a:p>
          <a:p>
            <a:pPr lvl="1"/>
            <a:r>
              <a:rPr lang="es-MX" dirty="0" smtClean="0">
                <a:solidFill>
                  <a:schemeClr val="tx1"/>
                </a:solidFill>
              </a:rPr>
              <a:t>Estudio de Caso.</a:t>
            </a:r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3" name="2 Flecha derecha"/>
          <p:cNvSpPr/>
          <p:nvPr/>
        </p:nvSpPr>
        <p:spPr>
          <a:xfrm>
            <a:off x="3799272" y="5445224"/>
            <a:ext cx="1852848" cy="864096"/>
          </a:xfrm>
          <a:prstGeom prst="rightArrow">
            <a:avLst/>
          </a:prstGeom>
          <a:gradFill flip="none" rotWithShape="1">
            <a:gsLst>
              <a:gs pos="0">
                <a:schemeClr val="accent3">
                  <a:shade val="51000"/>
                  <a:satMod val="130000"/>
                </a:schemeClr>
              </a:gs>
              <a:gs pos="39000">
                <a:schemeClr val="accent3">
                  <a:shade val="93000"/>
                  <a:satMod val="13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0" scaled="1"/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161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Técnicas Positivistas de Recopilación  </a:t>
            </a:r>
            <a:endParaRPr lang="es-MX" sz="36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806896" y="1124744"/>
            <a:ext cx="8229600" cy="5184576"/>
          </a:xfrm>
          <a:prstGeom prst="flowChartManualInput">
            <a:avLst/>
          </a:prstGeom>
          <a:scene3d>
            <a:camera prst="perspectiveRight"/>
            <a:lightRig rig="threePt" dir="t"/>
          </a:scene3d>
          <a:sp3d>
            <a:bevelT w="152400" h="50800" prst="softRound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es-MX" dirty="0" smtClean="0">
                <a:solidFill>
                  <a:schemeClr val="tx1"/>
                </a:solidFill>
              </a:rPr>
              <a:t>Método Interrogativo: </a:t>
            </a:r>
          </a:p>
          <a:p>
            <a:pPr lvl="1"/>
            <a:r>
              <a:rPr lang="es-MX" dirty="0" smtClean="0">
                <a:solidFill>
                  <a:schemeClr val="tx1"/>
                </a:solidFill>
              </a:rPr>
              <a:t>Cuestionarios dicotómico, opción múltiple, abierto.</a:t>
            </a:r>
          </a:p>
          <a:p>
            <a:pPr lvl="1"/>
            <a:r>
              <a:rPr lang="es-MX" dirty="0" smtClean="0">
                <a:solidFill>
                  <a:schemeClr val="tx1"/>
                </a:solidFill>
              </a:rPr>
              <a:t>Entrevistas estructurada, semiestructurada.</a:t>
            </a:r>
          </a:p>
          <a:p>
            <a:pPr lvl="1"/>
            <a:r>
              <a:rPr lang="es-MX" dirty="0" smtClean="0">
                <a:solidFill>
                  <a:schemeClr val="tx1"/>
                </a:solidFill>
              </a:rPr>
              <a:t>Escalas</a:t>
            </a:r>
            <a:r>
              <a:rPr lang="es-MX" dirty="0">
                <a:solidFill>
                  <a:schemeClr val="tx1"/>
                </a:solidFill>
              </a:rPr>
              <a:t> </a:t>
            </a:r>
            <a:r>
              <a:rPr lang="es-MX" dirty="0" smtClean="0">
                <a:solidFill>
                  <a:schemeClr val="tx1"/>
                </a:solidFill>
              </a:rPr>
              <a:t>Likert, </a:t>
            </a:r>
            <a:r>
              <a:rPr lang="es-MX" dirty="0" err="1" smtClean="0">
                <a:solidFill>
                  <a:schemeClr val="tx1"/>
                </a:solidFill>
              </a:rPr>
              <a:t>Gutman</a:t>
            </a:r>
            <a:r>
              <a:rPr lang="es-MX" dirty="0" smtClean="0">
                <a:solidFill>
                  <a:schemeClr val="tx1"/>
                </a:solidFill>
              </a:rPr>
              <a:t>, Diferencial Semántico.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Método Observacional: </a:t>
            </a:r>
          </a:p>
          <a:p>
            <a:pPr lvl="1"/>
            <a:r>
              <a:rPr lang="es-MX" dirty="0" smtClean="0">
                <a:solidFill>
                  <a:schemeClr val="tx1"/>
                </a:solidFill>
              </a:rPr>
              <a:t>Diario de campo. </a:t>
            </a:r>
          </a:p>
          <a:p>
            <a:pPr lvl="1"/>
            <a:r>
              <a:rPr lang="es-MX" dirty="0" smtClean="0">
                <a:solidFill>
                  <a:schemeClr val="tx1"/>
                </a:solidFill>
              </a:rPr>
              <a:t>Bitácora.</a:t>
            </a:r>
          </a:p>
          <a:p>
            <a:r>
              <a:rPr lang="es-MX" dirty="0" smtClean="0">
                <a:solidFill>
                  <a:schemeClr val="tx1"/>
                </a:solidFill>
              </a:rPr>
              <a:t>Método no Obstructivo: </a:t>
            </a:r>
          </a:p>
          <a:p>
            <a:pPr lvl="1"/>
            <a:r>
              <a:rPr lang="es-ES" dirty="0" smtClean="0">
                <a:solidFill>
                  <a:schemeClr val="tx1"/>
                </a:solidFill>
              </a:rPr>
              <a:t>Análisis de contenidos</a:t>
            </a:r>
            <a:r>
              <a:rPr lang="es-ES" dirty="0">
                <a:solidFill>
                  <a:schemeClr val="tx1"/>
                </a:solidFill>
              </a:rPr>
              <a:t>.</a:t>
            </a:r>
            <a:endParaRPr lang="es-ES" dirty="0" smtClean="0">
              <a:solidFill>
                <a:schemeClr val="tx1"/>
              </a:solidFill>
            </a:endParaRPr>
          </a:p>
          <a:p>
            <a:pPr lvl="1"/>
            <a:r>
              <a:rPr lang="es-ES" dirty="0" smtClean="0">
                <a:solidFill>
                  <a:schemeClr val="tx1"/>
                </a:solidFill>
              </a:rPr>
              <a:t>Análisis de estadísticas.</a:t>
            </a:r>
          </a:p>
          <a:p>
            <a:pPr lvl="1"/>
            <a:r>
              <a:rPr lang="es-ES" dirty="0" smtClean="0">
                <a:solidFill>
                  <a:schemeClr val="tx1"/>
                </a:solidFill>
              </a:rPr>
              <a:t>Análisis histórico comparativo.</a:t>
            </a:r>
            <a:r>
              <a:rPr lang="es-MX" dirty="0" smtClean="0">
                <a:solidFill>
                  <a:schemeClr val="tx1"/>
                </a:solidFill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815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/>
              <a:t>Metodología de la Investigación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Protocolo Proyecto de Investigación</a:t>
            </a:r>
          </a:p>
          <a:p>
            <a:r>
              <a:rPr lang="es-MX" dirty="0"/>
              <a:t>Protocolo </a:t>
            </a:r>
            <a:r>
              <a:rPr lang="es-MX" dirty="0" smtClean="0"/>
              <a:t>Reporte de </a:t>
            </a:r>
            <a:r>
              <a:rPr lang="es-MX" dirty="0"/>
              <a:t>Investigación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992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paceCube.p3d 0"/>
  <p:tag name="POWER3D OPTIONS" val="Medium "/>
  <p:tag name="POWER3D SOUND" val="Space Cub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paceCube.p3d 0"/>
  <p:tag name="POWER3D OPTIONS" val="Medium "/>
  <p:tag name="POWER3D SOUND" val="Space Cub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paceCube.p3d 0"/>
  <p:tag name="POWER3D OPTIONS" val="Medium "/>
  <p:tag name="POWER3D SOUND" val="Space Cub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paceCube.p3d 0"/>
  <p:tag name="POWER3D OPTIONS" val="Medium "/>
  <p:tag name="POWER3D SOUND" val="Space Cub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paceCube.p3d 0"/>
  <p:tag name="POWER3D OPTIONS" val="Medium "/>
  <p:tag name="POWER3D SOUND" val="Space Cub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paceCube.p3d 0"/>
  <p:tag name="POWER3D OPTIONS" val="Medium "/>
  <p:tag name="POWER3D SOUND" val="Space Cub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paceCube.p3d 0"/>
  <p:tag name="POWER3D OPTIONS" val="Medium "/>
  <p:tag name="POWER3D SOUND" val="Space Cub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paceCube.p3d 0"/>
  <p:tag name="POWER3D OPTIONS" val="Medium "/>
  <p:tag name="POWER3D SOUND" val="Space Cub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paceCube.p3d 0"/>
  <p:tag name="POWER3D OPTIONS" val="Medium "/>
  <p:tag name="POWER3D SOUND" val="Space Cub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paceCube.p3d 0"/>
  <p:tag name="POWER3D OPTIONS" val="Medium "/>
  <p:tag name="POWER3D SOUND" val="Space Cub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paceCube.p3d 0"/>
  <p:tag name="POWER3D OPTIONS" val="Medium "/>
  <p:tag name="POWER3D SOUND" val="Space Cub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paceCube.p3d 0"/>
  <p:tag name="POWER3D OPTIONS" val="Medium "/>
  <p:tag name="POWER3D SOUND" val="Space Cube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502</TotalTime>
  <Words>665</Words>
  <Application>Microsoft Office PowerPoint</Application>
  <PresentationFormat>Presentación en pantalla (4:3)</PresentationFormat>
  <Paragraphs>191</Paragraphs>
  <Slides>13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5" baseType="lpstr">
      <vt:lpstr>Tema de Office</vt:lpstr>
      <vt:lpstr>CorelDRAW</vt:lpstr>
      <vt:lpstr>Metodología de la Investigación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Instrumentación Positivista (Metodología) </vt:lpstr>
      <vt:lpstr>Técnicas Positivistas de Recopilación  </vt:lpstr>
      <vt:lpstr>Metodología de la Investigación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Vicente Suarez</dc:creator>
  <cp:lastModifiedBy>Vicente</cp:lastModifiedBy>
  <cp:revision>46</cp:revision>
  <dcterms:created xsi:type="dcterms:W3CDTF">2011-10-18T18:38:44Z</dcterms:created>
  <dcterms:modified xsi:type="dcterms:W3CDTF">2014-07-23T23:08:47Z</dcterms:modified>
</cp:coreProperties>
</file>