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4" r:id="rId2"/>
    <p:sldId id="307" r:id="rId3"/>
    <p:sldId id="300" r:id="rId4"/>
    <p:sldId id="298" r:id="rId5"/>
    <p:sldId id="368" r:id="rId6"/>
    <p:sldId id="299" r:id="rId7"/>
    <p:sldId id="381" r:id="rId8"/>
    <p:sldId id="391" r:id="rId9"/>
    <p:sldId id="387" r:id="rId10"/>
    <p:sldId id="385" r:id="rId11"/>
    <p:sldId id="388" r:id="rId12"/>
    <p:sldId id="386" r:id="rId13"/>
    <p:sldId id="382" r:id="rId14"/>
    <p:sldId id="383" r:id="rId15"/>
    <p:sldId id="366" r:id="rId16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3" autoAdjust="0"/>
    <p:restoredTop sz="94660"/>
  </p:normalViewPr>
  <p:slideViewPr>
    <p:cSldViewPr>
      <p:cViewPr varScale="1">
        <p:scale>
          <a:sx n="51" d="100"/>
          <a:sy n="51" d="100"/>
        </p:scale>
        <p:origin x="-85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C974D-F4FD-479E-833B-29B16EC2A49C}" type="doc">
      <dgm:prSet loTypeId="urn:microsoft.com/office/officeart/2005/8/layout/cycle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2EA49C-702C-4C26-A6B3-4F351FFE052A}">
      <dgm:prSet phldrT="[Texto]" custT="1"/>
      <dgm:spPr/>
      <dgm:t>
        <a:bodyPr/>
        <a:lstStyle/>
        <a:p>
          <a:r>
            <a:rPr lang="es-MX" sz="1800" b="1" dirty="0" smtClean="0"/>
            <a:t>Concepto</a:t>
          </a:r>
          <a:endParaRPr lang="en-US" sz="1800" b="1" dirty="0"/>
        </a:p>
      </dgm:t>
    </dgm:pt>
    <dgm:pt modelId="{1E11B47D-6587-457F-A96C-74C905534FDE}" type="parTrans" cxnId="{010CF183-F6DA-4780-9141-4E1C6E460747}">
      <dgm:prSet/>
      <dgm:spPr/>
      <dgm:t>
        <a:bodyPr/>
        <a:lstStyle/>
        <a:p>
          <a:endParaRPr lang="en-US" sz="2800" b="1"/>
        </a:p>
      </dgm:t>
    </dgm:pt>
    <dgm:pt modelId="{E2022625-049D-46DE-B4F7-6F0FC3BB1741}" type="sibTrans" cxnId="{010CF183-F6DA-4780-9141-4E1C6E460747}">
      <dgm:prSet/>
      <dgm:spPr/>
      <dgm:t>
        <a:bodyPr/>
        <a:lstStyle/>
        <a:p>
          <a:endParaRPr lang="en-US" sz="2800" b="1"/>
        </a:p>
      </dgm:t>
    </dgm:pt>
    <dgm:pt modelId="{0C42637B-ADE2-4874-A60C-589ABFB1E7D0}">
      <dgm:prSet phldrT="[Texto]" custT="1"/>
      <dgm:spPr/>
      <dgm:t>
        <a:bodyPr/>
        <a:lstStyle/>
        <a:p>
          <a:r>
            <a:rPr lang="es-MX" sz="1800" b="1" dirty="0" smtClean="0"/>
            <a:t>Concepción</a:t>
          </a:r>
          <a:endParaRPr lang="en-US" sz="1800" b="1" dirty="0"/>
        </a:p>
      </dgm:t>
    </dgm:pt>
    <dgm:pt modelId="{F087FF6F-7B84-410A-B578-32D4607C87A6}" type="parTrans" cxnId="{1F783D3A-2292-4AED-A1A1-E5F9C5F2B557}">
      <dgm:prSet/>
      <dgm:spPr/>
      <dgm:t>
        <a:bodyPr/>
        <a:lstStyle/>
        <a:p>
          <a:endParaRPr lang="en-US" sz="2800" b="1"/>
        </a:p>
      </dgm:t>
    </dgm:pt>
    <dgm:pt modelId="{ABF04B96-009B-41BA-A35D-9CF542ECAE41}" type="sibTrans" cxnId="{1F783D3A-2292-4AED-A1A1-E5F9C5F2B557}">
      <dgm:prSet/>
      <dgm:spPr/>
      <dgm:t>
        <a:bodyPr/>
        <a:lstStyle/>
        <a:p>
          <a:endParaRPr lang="en-US" sz="2800" b="1"/>
        </a:p>
      </dgm:t>
    </dgm:pt>
    <dgm:pt modelId="{3111AB8D-3732-4BAA-A059-A48489DA9352}">
      <dgm:prSet phldrT="[Texto]" custT="1"/>
      <dgm:spPr/>
      <dgm:t>
        <a:bodyPr/>
        <a:lstStyle/>
        <a:p>
          <a:r>
            <a:rPr lang="es-MX" sz="1800" b="1" dirty="0" smtClean="0"/>
            <a:t>Criterios de Evaluación</a:t>
          </a:r>
          <a:endParaRPr lang="en-US" sz="1800" b="1" dirty="0"/>
        </a:p>
      </dgm:t>
    </dgm:pt>
    <dgm:pt modelId="{6AFEAF3E-D9C8-4D85-A49A-BDE8480C28D9}" type="parTrans" cxnId="{6A1F938B-8F02-4113-9ADB-5E8DDCAEAF35}">
      <dgm:prSet/>
      <dgm:spPr/>
      <dgm:t>
        <a:bodyPr/>
        <a:lstStyle/>
        <a:p>
          <a:endParaRPr lang="en-US" sz="2800" b="1"/>
        </a:p>
      </dgm:t>
    </dgm:pt>
    <dgm:pt modelId="{B09AC89D-EA1D-4188-A524-48FFA4A78AC9}" type="sibTrans" cxnId="{6A1F938B-8F02-4113-9ADB-5E8DDCAEAF35}">
      <dgm:prSet/>
      <dgm:spPr/>
      <dgm:t>
        <a:bodyPr/>
        <a:lstStyle/>
        <a:p>
          <a:endParaRPr lang="en-US" sz="2800" b="1"/>
        </a:p>
      </dgm:t>
    </dgm:pt>
    <dgm:pt modelId="{88B30008-E862-4BF3-9CCA-B6B8D0E84F1A}">
      <dgm:prSet phldrT="[Texto]" custT="1"/>
      <dgm:spPr/>
      <dgm:t>
        <a:bodyPr/>
        <a:lstStyle/>
        <a:p>
          <a:r>
            <a:rPr lang="es-MX" sz="1800" b="1" dirty="0" smtClean="0"/>
            <a:t>Elementos como producto</a:t>
          </a:r>
          <a:endParaRPr lang="en-US" sz="1800" b="1" dirty="0"/>
        </a:p>
      </dgm:t>
    </dgm:pt>
    <dgm:pt modelId="{A48F11A0-4A7A-455E-B098-F5DBD4C1D46F}" type="parTrans" cxnId="{FEF6BF48-0186-4B3B-BC4C-15D47F359FA5}">
      <dgm:prSet/>
      <dgm:spPr/>
      <dgm:t>
        <a:bodyPr/>
        <a:lstStyle/>
        <a:p>
          <a:endParaRPr lang="en-US" sz="2800" b="1"/>
        </a:p>
      </dgm:t>
    </dgm:pt>
    <dgm:pt modelId="{2A8F71C6-998B-4714-844F-D4E6DD43F0AC}" type="sibTrans" cxnId="{FEF6BF48-0186-4B3B-BC4C-15D47F359FA5}">
      <dgm:prSet/>
      <dgm:spPr/>
      <dgm:t>
        <a:bodyPr/>
        <a:lstStyle/>
        <a:p>
          <a:endParaRPr lang="en-US" sz="2800" b="1"/>
        </a:p>
      </dgm:t>
    </dgm:pt>
    <dgm:pt modelId="{92FFD5C7-C532-456E-A77B-B7CA5248C102}">
      <dgm:prSet phldrT="[Texto]" custT="1"/>
      <dgm:spPr/>
      <dgm:t>
        <a:bodyPr/>
        <a:lstStyle/>
        <a:p>
          <a:r>
            <a:rPr lang="es-MX" sz="1800" b="1" smtClean="0"/>
            <a:t>Taxonomía</a:t>
          </a:r>
          <a:endParaRPr lang="en-US" sz="1800" b="1" dirty="0"/>
        </a:p>
      </dgm:t>
    </dgm:pt>
    <dgm:pt modelId="{B13F940E-0547-4D73-B913-074C48447062}" type="parTrans" cxnId="{7C0F9B36-5F90-4929-9712-389292CA7F1B}">
      <dgm:prSet/>
      <dgm:spPr/>
      <dgm:t>
        <a:bodyPr/>
        <a:lstStyle/>
        <a:p>
          <a:endParaRPr lang="en-US" sz="2800" b="1"/>
        </a:p>
      </dgm:t>
    </dgm:pt>
    <dgm:pt modelId="{099FF455-2C6D-4912-A898-9FF9754EB6D7}" type="sibTrans" cxnId="{7C0F9B36-5F90-4929-9712-389292CA7F1B}">
      <dgm:prSet/>
      <dgm:spPr/>
      <dgm:t>
        <a:bodyPr/>
        <a:lstStyle/>
        <a:p>
          <a:endParaRPr lang="en-US" sz="2800" b="1"/>
        </a:p>
      </dgm:t>
    </dgm:pt>
    <dgm:pt modelId="{44B87CAD-34D1-490E-BDC5-1BF046477B0A}">
      <dgm:prSet phldrT="[Texto]" custT="1"/>
      <dgm:spPr/>
      <dgm:t>
        <a:bodyPr/>
        <a:lstStyle/>
        <a:p>
          <a:r>
            <a:rPr lang="es-MX" sz="1600" b="1" dirty="0" smtClean="0"/>
            <a:t>Operacionalización</a:t>
          </a:r>
          <a:endParaRPr lang="en-US" sz="1600" b="1" dirty="0"/>
        </a:p>
      </dgm:t>
    </dgm:pt>
    <dgm:pt modelId="{A91C8465-A1A3-49AD-B246-B6122548722A}" type="parTrans" cxnId="{74A7DECE-3D0A-4ADB-86EF-8946A8055D65}">
      <dgm:prSet/>
      <dgm:spPr/>
      <dgm:t>
        <a:bodyPr/>
        <a:lstStyle/>
        <a:p>
          <a:endParaRPr lang="en-US" sz="2800"/>
        </a:p>
      </dgm:t>
    </dgm:pt>
    <dgm:pt modelId="{EC7E19EC-85AE-48F5-8F42-CD24820AA31C}" type="sibTrans" cxnId="{74A7DECE-3D0A-4ADB-86EF-8946A8055D65}">
      <dgm:prSet/>
      <dgm:spPr/>
      <dgm:t>
        <a:bodyPr/>
        <a:lstStyle/>
        <a:p>
          <a:endParaRPr lang="en-US" sz="2800"/>
        </a:p>
      </dgm:t>
    </dgm:pt>
    <dgm:pt modelId="{68C0DC82-7103-4CA5-A2B8-550D902C7F96}" type="pres">
      <dgm:prSet presAssocID="{4B2C974D-F4FD-479E-833B-29B16EC2A4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C38194-951A-4027-B26B-F6E1A3AD6565}" type="pres">
      <dgm:prSet presAssocID="{472EA49C-702C-4C26-A6B3-4F351FFE05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8F497-ED48-4995-8445-52EDFE3888D8}" type="pres">
      <dgm:prSet presAssocID="{472EA49C-702C-4C26-A6B3-4F351FFE052A}" presName="spNode" presStyleCnt="0"/>
      <dgm:spPr/>
    </dgm:pt>
    <dgm:pt modelId="{827CA2FA-CBDF-4B7C-9B9C-17D564AA3E19}" type="pres">
      <dgm:prSet presAssocID="{E2022625-049D-46DE-B4F7-6F0FC3BB1741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AAB0072-1FA7-49EB-955C-DCDDA1B79AAE}" type="pres">
      <dgm:prSet presAssocID="{0C42637B-ADE2-4874-A60C-589ABFB1E7D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38FA0B-257E-4D8F-83C4-5ABBBB91E4E8}" type="pres">
      <dgm:prSet presAssocID="{0C42637B-ADE2-4874-A60C-589ABFB1E7D0}" presName="spNode" presStyleCnt="0"/>
      <dgm:spPr/>
    </dgm:pt>
    <dgm:pt modelId="{3590B235-49B0-4450-9DF9-9FCC4017EAE9}" type="pres">
      <dgm:prSet presAssocID="{ABF04B96-009B-41BA-A35D-9CF542ECAE41}" presName="sibTrans" presStyleLbl="sibTrans1D1" presStyleIdx="1" presStyleCnt="6"/>
      <dgm:spPr/>
      <dgm:t>
        <a:bodyPr/>
        <a:lstStyle/>
        <a:p>
          <a:endParaRPr lang="en-US"/>
        </a:p>
      </dgm:t>
    </dgm:pt>
    <dgm:pt modelId="{ADA57554-C11F-47F2-A996-87C12C2B03B5}" type="pres">
      <dgm:prSet presAssocID="{92FFD5C7-C532-456E-A77B-B7CA5248C10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340B7-7DF6-4490-9915-E966859C5482}" type="pres">
      <dgm:prSet presAssocID="{92FFD5C7-C532-456E-A77B-B7CA5248C102}" presName="spNode" presStyleCnt="0"/>
      <dgm:spPr/>
    </dgm:pt>
    <dgm:pt modelId="{D16BE599-CDC1-4C23-B5E7-6E1766D52B90}" type="pres">
      <dgm:prSet presAssocID="{099FF455-2C6D-4912-A898-9FF9754EB6D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86F342DE-11B1-431C-BFCF-4322EACF11A2}" type="pres">
      <dgm:prSet presAssocID="{3111AB8D-3732-4BAA-A059-A48489DA93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902FF-C4F9-47D6-ACD3-BEDB9FD66C34}" type="pres">
      <dgm:prSet presAssocID="{3111AB8D-3732-4BAA-A059-A48489DA9352}" presName="spNode" presStyleCnt="0"/>
      <dgm:spPr/>
    </dgm:pt>
    <dgm:pt modelId="{A2404BF6-BF3D-49ED-98ED-72CC88FE3F06}" type="pres">
      <dgm:prSet presAssocID="{B09AC89D-EA1D-4188-A524-48FFA4A78AC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5118BE0C-6CCD-4B53-B2D1-06AC74340405}" type="pres">
      <dgm:prSet presAssocID="{88B30008-E862-4BF3-9CCA-B6B8D0E84F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A3028-2AD5-414B-BF40-74C8F73D12C7}" type="pres">
      <dgm:prSet presAssocID="{88B30008-E862-4BF3-9CCA-B6B8D0E84F1A}" presName="spNode" presStyleCnt="0"/>
      <dgm:spPr/>
    </dgm:pt>
    <dgm:pt modelId="{6A282493-CEDF-475F-87D2-EA2DAD820B94}" type="pres">
      <dgm:prSet presAssocID="{2A8F71C6-998B-4714-844F-D4E6DD43F0A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79108D72-A421-4D5B-8335-3FE21CFFBDAD}" type="pres">
      <dgm:prSet presAssocID="{44B87CAD-34D1-490E-BDC5-1BF046477B0A}" presName="node" presStyleLbl="node1" presStyleIdx="5" presStyleCnt="6" custScaleX="151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F7050-8288-4B68-A98B-D3914DD6CC8E}" type="pres">
      <dgm:prSet presAssocID="{44B87CAD-34D1-490E-BDC5-1BF046477B0A}" presName="spNode" presStyleCnt="0"/>
      <dgm:spPr/>
    </dgm:pt>
    <dgm:pt modelId="{6C07E504-9A47-4185-AF20-3290D06D1375}" type="pres">
      <dgm:prSet presAssocID="{EC7E19EC-85AE-48F5-8F42-CD24820AA31C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EA77942-A7D7-466F-A1BC-0A86326008C6}" type="presOf" srcId="{2A8F71C6-998B-4714-844F-D4E6DD43F0AC}" destId="{6A282493-CEDF-475F-87D2-EA2DAD820B94}" srcOrd="0" destOrd="0" presId="urn:microsoft.com/office/officeart/2005/8/layout/cycle6"/>
    <dgm:cxn modelId="{0EDC6E3D-3BED-476E-8C87-8CBD650D89B6}" type="presOf" srcId="{ABF04B96-009B-41BA-A35D-9CF542ECAE41}" destId="{3590B235-49B0-4450-9DF9-9FCC4017EAE9}" srcOrd="0" destOrd="0" presId="urn:microsoft.com/office/officeart/2005/8/layout/cycle6"/>
    <dgm:cxn modelId="{C49B3A29-310D-4352-B596-04028091EF74}" type="presOf" srcId="{EC7E19EC-85AE-48F5-8F42-CD24820AA31C}" destId="{6C07E504-9A47-4185-AF20-3290D06D1375}" srcOrd="0" destOrd="0" presId="urn:microsoft.com/office/officeart/2005/8/layout/cycle6"/>
    <dgm:cxn modelId="{36B4429F-9964-445E-92D6-935E5BBFE6BD}" type="presOf" srcId="{4B2C974D-F4FD-479E-833B-29B16EC2A49C}" destId="{68C0DC82-7103-4CA5-A2B8-550D902C7F96}" srcOrd="0" destOrd="0" presId="urn:microsoft.com/office/officeart/2005/8/layout/cycle6"/>
    <dgm:cxn modelId="{7C0F9B36-5F90-4929-9712-389292CA7F1B}" srcId="{4B2C974D-F4FD-479E-833B-29B16EC2A49C}" destId="{92FFD5C7-C532-456E-A77B-B7CA5248C102}" srcOrd="2" destOrd="0" parTransId="{B13F940E-0547-4D73-B913-074C48447062}" sibTransId="{099FF455-2C6D-4912-A898-9FF9754EB6D7}"/>
    <dgm:cxn modelId="{26C03F98-B504-4FCB-80B3-ADC82713A63A}" type="presOf" srcId="{92FFD5C7-C532-456E-A77B-B7CA5248C102}" destId="{ADA57554-C11F-47F2-A996-87C12C2B03B5}" srcOrd="0" destOrd="0" presId="urn:microsoft.com/office/officeart/2005/8/layout/cycle6"/>
    <dgm:cxn modelId="{74ADE5C3-C71E-4BB6-B87E-3F23BE3E5B51}" type="presOf" srcId="{E2022625-049D-46DE-B4F7-6F0FC3BB1741}" destId="{827CA2FA-CBDF-4B7C-9B9C-17D564AA3E19}" srcOrd="0" destOrd="0" presId="urn:microsoft.com/office/officeart/2005/8/layout/cycle6"/>
    <dgm:cxn modelId="{FEF6BF48-0186-4B3B-BC4C-15D47F359FA5}" srcId="{4B2C974D-F4FD-479E-833B-29B16EC2A49C}" destId="{88B30008-E862-4BF3-9CCA-B6B8D0E84F1A}" srcOrd="4" destOrd="0" parTransId="{A48F11A0-4A7A-455E-B098-F5DBD4C1D46F}" sibTransId="{2A8F71C6-998B-4714-844F-D4E6DD43F0AC}"/>
    <dgm:cxn modelId="{74A7DECE-3D0A-4ADB-86EF-8946A8055D65}" srcId="{4B2C974D-F4FD-479E-833B-29B16EC2A49C}" destId="{44B87CAD-34D1-490E-BDC5-1BF046477B0A}" srcOrd="5" destOrd="0" parTransId="{A91C8465-A1A3-49AD-B246-B6122548722A}" sibTransId="{EC7E19EC-85AE-48F5-8F42-CD24820AA31C}"/>
    <dgm:cxn modelId="{E25961A0-E47C-45B2-8951-B1187C0D68EF}" type="presOf" srcId="{472EA49C-702C-4C26-A6B3-4F351FFE052A}" destId="{3EC38194-951A-4027-B26B-F6E1A3AD6565}" srcOrd="0" destOrd="0" presId="urn:microsoft.com/office/officeart/2005/8/layout/cycle6"/>
    <dgm:cxn modelId="{6A1F938B-8F02-4113-9ADB-5E8DDCAEAF35}" srcId="{4B2C974D-F4FD-479E-833B-29B16EC2A49C}" destId="{3111AB8D-3732-4BAA-A059-A48489DA9352}" srcOrd="3" destOrd="0" parTransId="{6AFEAF3E-D9C8-4D85-A49A-BDE8480C28D9}" sibTransId="{B09AC89D-EA1D-4188-A524-48FFA4A78AC9}"/>
    <dgm:cxn modelId="{EDC165E8-A2BB-4023-9E60-2259970B6DDD}" type="presOf" srcId="{44B87CAD-34D1-490E-BDC5-1BF046477B0A}" destId="{79108D72-A421-4D5B-8335-3FE21CFFBDAD}" srcOrd="0" destOrd="0" presId="urn:microsoft.com/office/officeart/2005/8/layout/cycle6"/>
    <dgm:cxn modelId="{3942162E-55A3-4B50-ADBA-C3405F852A05}" type="presOf" srcId="{88B30008-E862-4BF3-9CCA-B6B8D0E84F1A}" destId="{5118BE0C-6CCD-4B53-B2D1-06AC74340405}" srcOrd="0" destOrd="0" presId="urn:microsoft.com/office/officeart/2005/8/layout/cycle6"/>
    <dgm:cxn modelId="{73AD740C-24E4-4708-BB03-1496A822C289}" type="presOf" srcId="{3111AB8D-3732-4BAA-A059-A48489DA9352}" destId="{86F342DE-11B1-431C-BFCF-4322EACF11A2}" srcOrd="0" destOrd="0" presId="urn:microsoft.com/office/officeart/2005/8/layout/cycle6"/>
    <dgm:cxn modelId="{B8A9DEC2-DC1A-417B-B54C-C1E6CE7148A0}" type="presOf" srcId="{B09AC89D-EA1D-4188-A524-48FFA4A78AC9}" destId="{A2404BF6-BF3D-49ED-98ED-72CC88FE3F06}" srcOrd="0" destOrd="0" presId="urn:microsoft.com/office/officeart/2005/8/layout/cycle6"/>
    <dgm:cxn modelId="{FAB05650-CBCF-4F60-88F7-097FBC520B25}" type="presOf" srcId="{099FF455-2C6D-4912-A898-9FF9754EB6D7}" destId="{D16BE599-CDC1-4C23-B5E7-6E1766D52B90}" srcOrd="0" destOrd="0" presId="urn:microsoft.com/office/officeart/2005/8/layout/cycle6"/>
    <dgm:cxn modelId="{010CF183-F6DA-4780-9141-4E1C6E460747}" srcId="{4B2C974D-F4FD-479E-833B-29B16EC2A49C}" destId="{472EA49C-702C-4C26-A6B3-4F351FFE052A}" srcOrd="0" destOrd="0" parTransId="{1E11B47D-6587-457F-A96C-74C905534FDE}" sibTransId="{E2022625-049D-46DE-B4F7-6F0FC3BB1741}"/>
    <dgm:cxn modelId="{BF46623F-2553-489F-90E6-FBFE50B16EB6}" type="presOf" srcId="{0C42637B-ADE2-4874-A60C-589ABFB1E7D0}" destId="{DAAB0072-1FA7-49EB-955C-DCDDA1B79AAE}" srcOrd="0" destOrd="0" presId="urn:microsoft.com/office/officeart/2005/8/layout/cycle6"/>
    <dgm:cxn modelId="{1F783D3A-2292-4AED-A1A1-E5F9C5F2B557}" srcId="{4B2C974D-F4FD-479E-833B-29B16EC2A49C}" destId="{0C42637B-ADE2-4874-A60C-589ABFB1E7D0}" srcOrd="1" destOrd="0" parTransId="{F087FF6F-7B84-410A-B578-32D4607C87A6}" sibTransId="{ABF04B96-009B-41BA-A35D-9CF542ECAE41}"/>
    <dgm:cxn modelId="{8424CC69-DAB6-4FB8-B3C9-A869D41BA9EF}" type="presParOf" srcId="{68C0DC82-7103-4CA5-A2B8-550D902C7F96}" destId="{3EC38194-951A-4027-B26B-F6E1A3AD6565}" srcOrd="0" destOrd="0" presId="urn:microsoft.com/office/officeart/2005/8/layout/cycle6"/>
    <dgm:cxn modelId="{725FCF13-C81E-4F20-9FA8-2570452FE1D8}" type="presParOf" srcId="{68C0DC82-7103-4CA5-A2B8-550D902C7F96}" destId="{6438F497-ED48-4995-8445-52EDFE3888D8}" srcOrd="1" destOrd="0" presId="urn:microsoft.com/office/officeart/2005/8/layout/cycle6"/>
    <dgm:cxn modelId="{573CF97E-15BB-4BD5-ACEF-4A35BBC8C21C}" type="presParOf" srcId="{68C0DC82-7103-4CA5-A2B8-550D902C7F96}" destId="{827CA2FA-CBDF-4B7C-9B9C-17D564AA3E19}" srcOrd="2" destOrd="0" presId="urn:microsoft.com/office/officeart/2005/8/layout/cycle6"/>
    <dgm:cxn modelId="{A821627D-CA2B-43BE-B2C1-9C9FC168CDD0}" type="presParOf" srcId="{68C0DC82-7103-4CA5-A2B8-550D902C7F96}" destId="{DAAB0072-1FA7-49EB-955C-DCDDA1B79AAE}" srcOrd="3" destOrd="0" presId="urn:microsoft.com/office/officeart/2005/8/layout/cycle6"/>
    <dgm:cxn modelId="{46932B5D-3C67-44D1-AD10-6CE1027A4488}" type="presParOf" srcId="{68C0DC82-7103-4CA5-A2B8-550D902C7F96}" destId="{2738FA0B-257E-4D8F-83C4-5ABBBB91E4E8}" srcOrd="4" destOrd="0" presId="urn:microsoft.com/office/officeart/2005/8/layout/cycle6"/>
    <dgm:cxn modelId="{3FE27649-0E51-41D8-A362-C4F8324DA3F4}" type="presParOf" srcId="{68C0DC82-7103-4CA5-A2B8-550D902C7F96}" destId="{3590B235-49B0-4450-9DF9-9FCC4017EAE9}" srcOrd="5" destOrd="0" presId="urn:microsoft.com/office/officeart/2005/8/layout/cycle6"/>
    <dgm:cxn modelId="{D73FC3D4-CB7A-40F5-93C3-818E0D22D399}" type="presParOf" srcId="{68C0DC82-7103-4CA5-A2B8-550D902C7F96}" destId="{ADA57554-C11F-47F2-A996-87C12C2B03B5}" srcOrd="6" destOrd="0" presId="urn:microsoft.com/office/officeart/2005/8/layout/cycle6"/>
    <dgm:cxn modelId="{4FFC8FC8-A349-4751-8603-EB29CB055A79}" type="presParOf" srcId="{68C0DC82-7103-4CA5-A2B8-550D902C7F96}" destId="{647340B7-7DF6-4490-9915-E966859C5482}" srcOrd="7" destOrd="0" presId="urn:microsoft.com/office/officeart/2005/8/layout/cycle6"/>
    <dgm:cxn modelId="{D0E91600-6ECC-4CB4-ACF6-778A0B47568C}" type="presParOf" srcId="{68C0DC82-7103-4CA5-A2B8-550D902C7F96}" destId="{D16BE599-CDC1-4C23-B5E7-6E1766D52B90}" srcOrd="8" destOrd="0" presId="urn:microsoft.com/office/officeart/2005/8/layout/cycle6"/>
    <dgm:cxn modelId="{CE9F7C6D-5EA5-4477-8CFA-4797569046C8}" type="presParOf" srcId="{68C0DC82-7103-4CA5-A2B8-550D902C7F96}" destId="{86F342DE-11B1-431C-BFCF-4322EACF11A2}" srcOrd="9" destOrd="0" presId="urn:microsoft.com/office/officeart/2005/8/layout/cycle6"/>
    <dgm:cxn modelId="{B00AF38F-CA18-47EC-8D6E-995FDC756432}" type="presParOf" srcId="{68C0DC82-7103-4CA5-A2B8-550D902C7F96}" destId="{FF1902FF-C4F9-47D6-ACD3-BEDB9FD66C34}" srcOrd="10" destOrd="0" presId="urn:microsoft.com/office/officeart/2005/8/layout/cycle6"/>
    <dgm:cxn modelId="{6D9986B4-6472-4404-B37D-D47E14D5A00F}" type="presParOf" srcId="{68C0DC82-7103-4CA5-A2B8-550D902C7F96}" destId="{A2404BF6-BF3D-49ED-98ED-72CC88FE3F06}" srcOrd="11" destOrd="0" presId="urn:microsoft.com/office/officeart/2005/8/layout/cycle6"/>
    <dgm:cxn modelId="{271A0D43-36C0-48C0-9C70-354725694DDD}" type="presParOf" srcId="{68C0DC82-7103-4CA5-A2B8-550D902C7F96}" destId="{5118BE0C-6CCD-4B53-B2D1-06AC74340405}" srcOrd="12" destOrd="0" presId="urn:microsoft.com/office/officeart/2005/8/layout/cycle6"/>
    <dgm:cxn modelId="{E5EB1426-B44D-45BD-8514-29ACC48F62BD}" type="presParOf" srcId="{68C0DC82-7103-4CA5-A2B8-550D902C7F96}" destId="{364A3028-2AD5-414B-BF40-74C8F73D12C7}" srcOrd="13" destOrd="0" presId="urn:microsoft.com/office/officeart/2005/8/layout/cycle6"/>
    <dgm:cxn modelId="{D791EED9-31AF-4FB6-BE5C-0D65B68FDECA}" type="presParOf" srcId="{68C0DC82-7103-4CA5-A2B8-550D902C7F96}" destId="{6A282493-CEDF-475F-87D2-EA2DAD820B94}" srcOrd="14" destOrd="0" presId="urn:microsoft.com/office/officeart/2005/8/layout/cycle6"/>
    <dgm:cxn modelId="{5AF6DDD5-E3B3-4CFD-961B-A03F4E1FDE13}" type="presParOf" srcId="{68C0DC82-7103-4CA5-A2B8-550D902C7F96}" destId="{79108D72-A421-4D5B-8335-3FE21CFFBDAD}" srcOrd="15" destOrd="0" presId="urn:microsoft.com/office/officeart/2005/8/layout/cycle6"/>
    <dgm:cxn modelId="{7DE110E1-A91F-44C7-B2AC-9C527B452569}" type="presParOf" srcId="{68C0DC82-7103-4CA5-A2B8-550D902C7F96}" destId="{457F7050-8288-4B68-A98B-D3914DD6CC8E}" srcOrd="16" destOrd="0" presId="urn:microsoft.com/office/officeart/2005/8/layout/cycle6"/>
    <dgm:cxn modelId="{545D0C23-ABCA-4A2A-BE36-92AF223DD828}" type="presParOf" srcId="{68C0DC82-7103-4CA5-A2B8-550D902C7F96}" destId="{6C07E504-9A47-4185-AF20-3290D06D137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38194-951A-4027-B26B-F6E1A3AD6565}">
      <dsp:nvSpPr>
        <dsp:cNvPr id="0" name=""/>
        <dsp:cNvSpPr/>
      </dsp:nvSpPr>
      <dsp:spPr>
        <a:xfrm>
          <a:off x="3591303" y="313"/>
          <a:ext cx="1414462" cy="919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Concepto</a:t>
          </a:r>
          <a:endParaRPr lang="en-US" sz="1800" b="1" kern="1200" dirty="0"/>
        </a:p>
      </dsp:txBody>
      <dsp:txXfrm>
        <a:off x="3636184" y="45194"/>
        <a:ext cx="1324700" cy="829638"/>
      </dsp:txXfrm>
    </dsp:sp>
    <dsp:sp modelId="{827CA2FA-CBDF-4B7C-9B9C-17D564AA3E19}">
      <dsp:nvSpPr>
        <dsp:cNvPr id="0" name=""/>
        <dsp:cNvSpPr/>
      </dsp:nvSpPr>
      <dsp:spPr>
        <a:xfrm>
          <a:off x="2130443" y="460014"/>
          <a:ext cx="4336183" cy="4336183"/>
        </a:xfrm>
        <a:custGeom>
          <a:avLst/>
          <a:gdLst/>
          <a:ahLst/>
          <a:cxnLst/>
          <a:rect l="0" t="0" r="0" b="0"/>
          <a:pathLst>
            <a:path>
              <a:moveTo>
                <a:pt x="2884383" y="121741"/>
              </a:moveTo>
              <a:arcTo wR="2168091" hR="2168091" stAng="17357507" swAng="150326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B0072-1FA7-49EB-955C-DCDDA1B79AAE}">
      <dsp:nvSpPr>
        <dsp:cNvPr id="0" name=""/>
        <dsp:cNvSpPr/>
      </dsp:nvSpPr>
      <dsp:spPr>
        <a:xfrm>
          <a:off x="5468926" y="1084359"/>
          <a:ext cx="1414462" cy="919400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Concepción</a:t>
          </a:r>
          <a:endParaRPr lang="en-US" sz="1800" b="1" kern="1200" dirty="0"/>
        </a:p>
      </dsp:txBody>
      <dsp:txXfrm>
        <a:off x="5513807" y="1129240"/>
        <a:ext cx="1324700" cy="829638"/>
      </dsp:txXfrm>
    </dsp:sp>
    <dsp:sp modelId="{3590B235-49B0-4450-9DF9-9FCC4017EAE9}">
      <dsp:nvSpPr>
        <dsp:cNvPr id="0" name=""/>
        <dsp:cNvSpPr/>
      </dsp:nvSpPr>
      <dsp:spPr>
        <a:xfrm>
          <a:off x="2130443" y="460014"/>
          <a:ext cx="4336183" cy="4336183"/>
        </a:xfrm>
        <a:custGeom>
          <a:avLst/>
          <a:gdLst/>
          <a:ahLst/>
          <a:cxnLst/>
          <a:rect l="0" t="0" r="0" b="0"/>
          <a:pathLst>
            <a:path>
              <a:moveTo>
                <a:pt x="4247903" y="1555714"/>
              </a:moveTo>
              <a:arcTo wR="2168091" hR="2168091" stAng="20615611" swAng="1968777"/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A57554-C11F-47F2-A996-87C12C2B03B5}">
      <dsp:nvSpPr>
        <dsp:cNvPr id="0" name=""/>
        <dsp:cNvSpPr/>
      </dsp:nvSpPr>
      <dsp:spPr>
        <a:xfrm>
          <a:off x="5468926" y="3252451"/>
          <a:ext cx="1414462" cy="919400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smtClean="0"/>
            <a:t>Taxonomía</a:t>
          </a:r>
          <a:endParaRPr lang="en-US" sz="1800" b="1" kern="1200" dirty="0"/>
        </a:p>
      </dsp:txBody>
      <dsp:txXfrm>
        <a:off x="5513807" y="3297332"/>
        <a:ext cx="1324700" cy="829638"/>
      </dsp:txXfrm>
    </dsp:sp>
    <dsp:sp modelId="{D16BE599-CDC1-4C23-B5E7-6E1766D52B90}">
      <dsp:nvSpPr>
        <dsp:cNvPr id="0" name=""/>
        <dsp:cNvSpPr/>
      </dsp:nvSpPr>
      <dsp:spPr>
        <a:xfrm>
          <a:off x="2130443" y="460014"/>
          <a:ext cx="4336183" cy="4336183"/>
        </a:xfrm>
        <a:custGeom>
          <a:avLst/>
          <a:gdLst/>
          <a:ahLst/>
          <a:cxnLst/>
          <a:rect l="0" t="0" r="0" b="0"/>
          <a:pathLst>
            <a:path>
              <a:moveTo>
                <a:pt x="3683570" y="3718558"/>
              </a:moveTo>
              <a:arcTo wR="2168091" hR="2168091" stAng="2739229" swAng="1503264"/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342DE-11B1-431C-BFCF-4322EACF11A2}">
      <dsp:nvSpPr>
        <dsp:cNvPr id="0" name=""/>
        <dsp:cNvSpPr/>
      </dsp:nvSpPr>
      <dsp:spPr>
        <a:xfrm>
          <a:off x="3591303" y="4336497"/>
          <a:ext cx="1414462" cy="919400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Criterios de Evaluación</a:t>
          </a:r>
          <a:endParaRPr lang="en-US" sz="1800" b="1" kern="1200" dirty="0"/>
        </a:p>
      </dsp:txBody>
      <dsp:txXfrm>
        <a:off x="3636184" y="4381378"/>
        <a:ext cx="1324700" cy="829638"/>
      </dsp:txXfrm>
    </dsp:sp>
    <dsp:sp modelId="{A2404BF6-BF3D-49ED-98ED-72CC88FE3F06}">
      <dsp:nvSpPr>
        <dsp:cNvPr id="0" name=""/>
        <dsp:cNvSpPr/>
      </dsp:nvSpPr>
      <dsp:spPr>
        <a:xfrm>
          <a:off x="2130443" y="460014"/>
          <a:ext cx="4336183" cy="4336183"/>
        </a:xfrm>
        <a:custGeom>
          <a:avLst/>
          <a:gdLst/>
          <a:ahLst/>
          <a:cxnLst/>
          <a:rect l="0" t="0" r="0" b="0"/>
          <a:pathLst>
            <a:path>
              <a:moveTo>
                <a:pt x="1451799" y="4214441"/>
              </a:moveTo>
              <a:arcTo wR="2168091" hR="2168091" stAng="6557507" swAng="1503264"/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8BE0C-6CCD-4B53-B2D1-06AC74340405}">
      <dsp:nvSpPr>
        <dsp:cNvPr id="0" name=""/>
        <dsp:cNvSpPr/>
      </dsp:nvSpPr>
      <dsp:spPr>
        <a:xfrm>
          <a:off x="1713681" y="3252451"/>
          <a:ext cx="1414462" cy="919400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/>
            <a:t>Elementos como producto</a:t>
          </a:r>
          <a:endParaRPr lang="en-US" sz="1800" b="1" kern="1200" dirty="0"/>
        </a:p>
      </dsp:txBody>
      <dsp:txXfrm>
        <a:off x="1758562" y="3297332"/>
        <a:ext cx="1324700" cy="829638"/>
      </dsp:txXfrm>
    </dsp:sp>
    <dsp:sp modelId="{6A282493-CEDF-475F-87D2-EA2DAD820B94}">
      <dsp:nvSpPr>
        <dsp:cNvPr id="0" name=""/>
        <dsp:cNvSpPr/>
      </dsp:nvSpPr>
      <dsp:spPr>
        <a:xfrm>
          <a:off x="2130443" y="460014"/>
          <a:ext cx="4336183" cy="4336183"/>
        </a:xfrm>
        <a:custGeom>
          <a:avLst/>
          <a:gdLst/>
          <a:ahLst/>
          <a:cxnLst/>
          <a:rect l="0" t="0" r="0" b="0"/>
          <a:pathLst>
            <a:path>
              <a:moveTo>
                <a:pt x="88280" y="2780469"/>
              </a:moveTo>
              <a:arcTo wR="2168091" hR="2168091" stAng="9815611" swAng="1968777"/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08D72-A421-4D5B-8335-3FE21CFFBDAD}">
      <dsp:nvSpPr>
        <dsp:cNvPr id="0" name=""/>
        <dsp:cNvSpPr/>
      </dsp:nvSpPr>
      <dsp:spPr>
        <a:xfrm>
          <a:off x="1346210" y="1084359"/>
          <a:ext cx="2149403" cy="9194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Operacionalización</a:t>
          </a:r>
          <a:endParaRPr lang="en-US" sz="1600" b="1" kern="1200" dirty="0"/>
        </a:p>
      </dsp:txBody>
      <dsp:txXfrm>
        <a:off x="1391091" y="1129240"/>
        <a:ext cx="2059641" cy="829638"/>
      </dsp:txXfrm>
    </dsp:sp>
    <dsp:sp modelId="{6C07E504-9A47-4185-AF20-3290D06D1375}">
      <dsp:nvSpPr>
        <dsp:cNvPr id="0" name=""/>
        <dsp:cNvSpPr/>
      </dsp:nvSpPr>
      <dsp:spPr>
        <a:xfrm>
          <a:off x="2130443" y="460014"/>
          <a:ext cx="4336183" cy="4336183"/>
        </a:xfrm>
        <a:custGeom>
          <a:avLst/>
          <a:gdLst/>
          <a:ahLst/>
          <a:cxnLst/>
          <a:rect l="0" t="0" r="0" b="0"/>
          <a:pathLst>
            <a:path>
              <a:moveTo>
                <a:pt x="652613" y="617625"/>
              </a:moveTo>
              <a:arcTo wR="2168091" hR="2168091" stAng="13539229" swAng="1503264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2BE5048-81F3-4D9E-AD5F-CCD34035AD9F}" type="datetimeFigureOut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4F006C-0C3D-41C6-A42B-E2579B01FB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1078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B4E5ED-58D3-4E7E-B488-C244F7E77143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0E0-5F9C-40AF-90FD-B2281B96CE35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B8349-0E4B-4490-9CB3-FDAA7390380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DDEAB-43C4-4DA2-B64F-5D33808E401E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BA359-3070-469D-A675-7BD60671B08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3059832" y="343992"/>
            <a:ext cx="5761951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ctr" anchorCtr="0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C904-A6D5-4499-B3C2-1E76ED9433D7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D8E73-29CF-429A-BE93-3A869B1CD76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589-C47C-4810-B36D-F733DD8C7AAE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B85D-DA14-49CF-836A-6D02B55438E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74D6-3F21-4A6D-B77B-47BCC6B5A62D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2093-9E1C-4B1F-9EF7-3AEDE77A49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972D-183D-4E13-91F1-384FBE91BD85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9579-7E20-4C09-A531-09169D2CAA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2D27-6E0C-496A-863D-6E1538E4C4FC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FC793-B483-469E-BA6B-C012E502F62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1A0AB-C2DB-4FD0-B1B0-1953743DA824}" type="datetime1">
              <a:rPr lang="es-MX"/>
              <a:pPr>
                <a:defRPr/>
              </a:pPr>
              <a:t>02/11/2014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8C0EF-C092-4647-9EFD-BB799A4546C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7403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74032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97403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1">
                <a:lumMod val="65000"/>
              </a:schemeClr>
            </a:gs>
            <a:gs pos="94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3059832" y="343992"/>
            <a:ext cx="5761952" cy="6852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</a:t>
            </a:r>
            <a:endParaRPr lang="es-MX" dirty="0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340768"/>
            <a:ext cx="822960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" y="423714"/>
            <a:ext cx="2673226" cy="57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Tx/>
        <a:buBlip>
          <a:blip r:embed="rId14"/>
        </a:buBlip>
        <a:defRPr sz="36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b="1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s-MX" smtClean="0"/>
              <a:t>Establecimiento de objetivos</a:t>
            </a:r>
            <a:endParaRPr lang="en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MX"/>
              <a:t>Análisis </a:t>
            </a:r>
            <a:r>
              <a:rPr lang="es-MX" smtClean="0"/>
              <a:t>PEPSU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704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SPLASH.WAV"/>
          </p:stSnd>
        </p:sndAc>
      </p:transition>
    </mc:Choice>
    <mc:Fallback xmlns="">
      <p:transition spd="slow">
        <p:fade/>
        <p:sndAc>
          <p:stSnd>
            <p:snd r:embed="rId3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Concepción</a:t>
            </a:r>
            <a:endParaRPr lang="es-ES" dirty="0" smtClean="0"/>
          </a:p>
        </p:txBody>
      </p:sp>
      <p:sp>
        <p:nvSpPr>
          <p:cNvPr id="1331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n-US" dirty="0" smtClean="0"/>
              <a:t>Concepción en </a:t>
            </a:r>
            <a:r>
              <a:rPr lang="es-ES_tradnl" altLang="en-US" dirty="0"/>
              <a:t>términos de:</a:t>
            </a:r>
          </a:p>
          <a:p>
            <a:pPr lvl="1"/>
            <a:r>
              <a:rPr lang="es-ES_tradnl" altLang="en-US" dirty="0"/>
              <a:t>Calidad; </a:t>
            </a:r>
          </a:p>
          <a:p>
            <a:pPr lvl="1"/>
            <a:r>
              <a:rPr lang="es-ES_tradnl" altLang="en-US" dirty="0"/>
              <a:t>Pertinencia de los servicios; </a:t>
            </a:r>
          </a:p>
          <a:p>
            <a:pPr lvl="1"/>
            <a:r>
              <a:rPr lang="es-ES_tradnl" altLang="en-US" dirty="0"/>
              <a:t>Impacto de las acciones;  </a:t>
            </a:r>
          </a:p>
          <a:p>
            <a:pPr lvl="1"/>
            <a:r>
              <a:rPr lang="es-ES_tradnl" altLang="en-US" dirty="0"/>
              <a:t>Cumplimiento de funciones;</a:t>
            </a:r>
          </a:p>
          <a:p>
            <a:pPr lvl="1"/>
            <a:r>
              <a:rPr lang="es-ES_tradnl" altLang="en-US" dirty="0" smtClean="0"/>
              <a:t>Alineación  con </a:t>
            </a:r>
            <a:r>
              <a:rPr lang="es-ES_tradnl" altLang="en-US" dirty="0"/>
              <a:t>objetivos </a:t>
            </a:r>
            <a:r>
              <a:rPr lang="es-ES_tradnl" altLang="en-US" dirty="0" smtClean="0"/>
              <a:t>institucionales.</a:t>
            </a:r>
            <a:endParaRPr lang="es-E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965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Taxonomía Organizacional</a:t>
            </a:r>
            <a:endParaRPr lang="es-ES" dirty="0" smtClean="0"/>
          </a:p>
        </p:txBody>
      </p:sp>
      <p:sp>
        <p:nvSpPr>
          <p:cNvPr id="1331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n-US" dirty="0" smtClean="0"/>
              <a:t>Intencionalidad Positivista.</a:t>
            </a:r>
          </a:p>
          <a:p>
            <a:r>
              <a:rPr lang="es-ES_tradnl" altLang="en-US" dirty="0"/>
              <a:t>Intencionalidad </a:t>
            </a:r>
            <a:r>
              <a:rPr lang="es-ES_tradnl" altLang="en-US" dirty="0" smtClean="0"/>
              <a:t>Humanista.</a:t>
            </a:r>
          </a:p>
          <a:p>
            <a:r>
              <a:rPr lang="es-ES_tradnl" dirty="0" smtClean="0"/>
              <a:t>Intencionalidad Híbrida.</a:t>
            </a:r>
            <a:endParaRPr lang="es-ES" dirty="0"/>
          </a:p>
          <a:p>
            <a:endParaRPr lang="es-E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111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Elementos procesuales</a:t>
            </a:r>
            <a:endParaRPr lang="es-ES" dirty="0" smtClean="0"/>
          </a:p>
        </p:txBody>
      </p:sp>
      <p:sp>
        <p:nvSpPr>
          <p:cNvPr id="1331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altLang="en-US" dirty="0" smtClean="0"/>
              <a:t>Establecimiento del objetivo.</a:t>
            </a:r>
          </a:p>
          <a:p>
            <a:pPr lvl="1"/>
            <a:r>
              <a:rPr lang="es-ES_tradnl" dirty="0" smtClean="0"/>
              <a:t>Enunciado.</a:t>
            </a:r>
          </a:p>
          <a:p>
            <a:pPr lvl="1"/>
            <a:r>
              <a:rPr lang="es-ES_tradnl" dirty="0" smtClean="0"/>
              <a:t>Variables.</a:t>
            </a:r>
          </a:p>
          <a:p>
            <a:pPr lvl="1"/>
            <a:r>
              <a:rPr lang="es-ES_tradnl" dirty="0" smtClean="0"/>
              <a:t>Unidad de análisis.</a:t>
            </a:r>
            <a:endParaRPr lang="es-E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681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Criterio SMART</a:t>
            </a:r>
            <a:endParaRPr lang="es-ES" dirty="0" smtClean="0"/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Las </a:t>
            </a:r>
            <a:r>
              <a:rPr lang="en-US" sz="2800" dirty="0" err="1" smtClean="0"/>
              <a:t>organizaciones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efectivas</a:t>
            </a:r>
            <a:r>
              <a:rPr lang="en-US" sz="2800" dirty="0" smtClean="0"/>
              <a:t> en el </a:t>
            </a:r>
            <a:r>
              <a:rPr lang="en-US" sz="2800" dirty="0" err="1" smtClean="0"/>
              <a:t>pasado</a:t>
            </a:r>
            <a:r>
              <a:rPr lang="en-US" sz="2800" dirty="0" smtClean="0"/>
              <a:t> </a:t>
            </a:r>
            <a:r>
              <a:rPr lang="en-US" sz="2800" dirty="0" err="1" smtClean="0"/>
              <a:t>seguían</a:t>
            </a:r>
            <a:r>
              <a:rPr lang="en-US" sz="2800" dirty="0" smtClean="0"/>
              <a:t> </a:t>
            </a:r>
            <a:r>
              <a:rPr lang="en-US" sz="2800" dirty="0" err="1" smtClean="0"/>
              <a:t>este</a:t>
            </a:r>
            <a:r>
              <a:rPr lang="en-US" sz="2800" dirty="0" smtClean="0"/>
              <a:t> </a:t>
            </a:r>
            <a:r>
              <a:rPr lang="en-US" sz="2800" dirty="0" err="1" smtClean="0"/>
              <a:t>criterio</a:t>
            </a:r>
            <a:r>
              <a:rPr lang="en-US" sz="2800" dirty="0" smtClean="0"/>
              <a:t>:</a:t>
            </a:r>
          </a:p>
          <a:p>
            <a:pPr lvl="1"/>
            <a:r>
              <a:rPr lang="en-US" sz="2200" dirty="0" smtClean="0"/>
              <a:t>Specific </a:t>
            </a:r>
            <a:r>
              <a:rPr lang="en-US" sz="2200" dirty="0"/>
              <a:t>– objectives are aimed at what the business </a:t>
            </a:r>
            <a:r>
              <a:rPr lang="en-US" sz="2200" dirty="0" smtClean="0"/>
              <a:t>does.</a:t>
            </a:r>
            <a:endParaRPr lang="en-US" sz="2200" dirty="0"/>
          </a:p>
          <a:p>
            <a:pPr lvl="1"/>
            <a:r>
              <a:rPr lang="en-US" sz="2200" dirty="0" smtClean="0"/>
              <a:t>Measurable </a:t>
            </a:r>
            <a:r>
              <a:rPr lang="en-US" sz="2200" dirty="0"/>
              <a:t>– the business can put a value to the </a:t>
            </a:r>
            <a:r>
              <a:rPr lang="en-US" sz="2200" dirty="0" smtClean="0"/>
              <a:t>objective</a:t>
            </a:r>
            <a:r>
              <a:rPr lang="en-US" sz="2200" dirty="0"/>
              <a:t>.</a:t>
            </a:r>
          </a:p>
          <a:p>
            <a:pPr lvl="1"/>
            <a:r>
              <a:rPr lang="en-US" sz="2200" dirty="0" smtClean="0"/>
              <a:t>Agreed </a:t>
            </a:r>
            <a:r>
              <a:rPr lang="en-US" sz="2200" dirty="0"/>
              <a:t>by all those concerned in trying to achieve the objective.</a:t>
            </a:r>
          </a:p>
          <a:p>
            <a:pPr lvl="1"/>
            <a:r>
              <a:rPr lang="en-US" sz="2200" dirty="0" smtClean="0"/>
              <a:t>Realistic </a:t>
            </a:r>
            <a:r>
              <a:rPr lang="en-US" sz="2200" dirty="0"/>
              <a:t>– the objective should be challenging, but it should also be able to be achieved by the resources available.</a:t>
            </a:r>
          </a:p>
          <a:p>
            <a:pPr lvl="1"/>
            <a:r>
              <a:rPr lang="en-US" sz="2200" dirty="0" smtClean="0"/>
              <a:t>Time </a:t>
            </a:r>
            <a:r>
              <a:rPr lang="en-US" sz="2200" dirty="0"/>
              <a:t>specific – they have a time limit of when the objective should be </a:t>
            </a:r>
            <a:r>
              <a:rPr lang="en-US" sz="2200" dirty="0" smtClean="0"/>
              <a:t>achieved</a:t>
            </a:r>
            <a:r>
              <a:rPr lang="en-US" sz="2200" dirty="0"/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Criterio REMA</a:t>
            </a:r>
            <a:endParaRPr lang="es-ES" dirty="0" smtClean="0"/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Elegir un verbo adecuado, con un sentido positivo y que cumpla con el criterio REMA:</a:t>
            </a:r>
          </a:p>
          <a:p>
            <a:pPr lvl="1"/>
            <a:r>
              <a:rPr lang="es-MX" dirty="0" smtClean="0"/>
              <a:t>Realista: </a:t>
            </a:r>
            <a:r>
              <a:rPr lang="es-ES" dirty="0" smtClean="0"/>
              <a:t>alcanzable pero desafiante</a:t>
            </a:r>
            <a:r>
              <a:rPr lang="es-MX" dirty="0" smtClean="0"/>
              <a:t>.</a:t>
            </a:r>
          </a:p>
          <a:p>
            <a:pPr lvl="1"/>
            <a:r>
              <a:rPr lang="es-MX" dirty="0" smtClean="0"/>
              <a:t>Específico: evitar interpretaciones.</a:t>
            </a:r>
          </a:p>
          <a:p>
            <a:pPr lvl="1"/>
            <a:r>
              <a:rPr lang="es-MX" dirty="0" smtClean="0"/>
              <a:t>Mensurable: </a:t>
            </a:r>
            <a:r>
              <a:rPr lang="es-ES" dirty="0" smtClean="0"/>
              <a:t>que permita su </a:t>
            </a:r>
            <a:r>
              <a:rPr lang="es-ES" i="1" dirty="0" smtClean="0"/>
              <a:t>seguimiento</a:t>
            </a:r>
            <a:r>
              <a:rPr lang="es-ES" dirty="0" smtClean="0"/>
              <a:t> (metas).</a:t>
            </a:r>
          </a:p>
          <a:p>
            <a:pPr lvl="1"/>
            <a:r>
              <a:rPr lang="es-MX" dirty="0" smtClean="0"/>
              <a:t>Acción: que se traduzca a estrategias y tácticas.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514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1765300" y="1493838"/>
            <a:ext cx="5613400" cy="3870325"/>
          </a:xfrm>
          <a:prstGeom prst="rect">
            <a:avLst/>
          </a:prstGeom>
          <a:noFill/>
        </p:spPr>
        <p:txBody>
          <a:bodyPr/>
          <a:lstStyle/>
          <a:p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Establecimiento de objetivos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AMDG</a:t>
            </a:r>
          </a:p>
        </p:txBody>
      </p:sp>
    </p:spTree>
    <p:extLst>
      <p:ext uri="{BB962C8B-B14F-4D97-AF65-F5344CB8AC3E}">
        <p14:creationId xmlns:p14="http://schemas.microsoft.com/office/powerpoint/2010/main" val="18757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3" name="SPLASH.WAV"/>
          </p:stSnd>
        </p:sndAc>
      </p:transition>
    </mc:Choice>
    <mc:Fallback xmlns="">
      <p:transition spd="slow">
        <p:fade/>
        <p:sndAc>
          <p:stSnd>
            <p:snd r:embed="rId4" name="SPLA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altLang="en-US" smtClean="0"/>
              <a:t>¿Qué es un sistema?</a:t>
            </a:r>
          </a:p>
          <a:p>
            <a:r>
              <a:rPr lang="es-MX" altLang="en-US" smtClean="0"/>
              <a:t>¿Características de los sistemas?</a:t>
            </a:r>
          </a:p>
          <a:p>
            <a:r>
              <a:rPr lang="es-MX" altLang="en-US" smtClean="0"/>
              <a:t>¿Elementos de un sistema?</a:t>
            </a:r>
          </a:p>
          <a:p>
            <a:r>
              <a:rPr lang="es-MX" altLang="en-US" smtClean="0"/>
              <a:t>¿Tipología de los sistemas?</a:t>
            </a:r>
            <a:endParaRPr lang="es-MX" altLang="en-US" dirty="0" smtClean="0"/>
          </a:p>
        </p:txBody>
      </p:sp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/>
              <a:t>Repaso</a:t>
            </a:r>
            <a:endParaRPr lang="es-ES" altLang="en-US" dirty="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Repaso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416" y="1359073"/>
            <a:ext cx="14700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15058"/>
            <a:ext cx="7532960" cy="545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Repaso</a:t>
            </a:r>
            <a:endParaRPr lang="es-MX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8031683" cy="48976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LOS OBJETIVOS: SALIDAS.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r="879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62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Herramientas complementarias</a:t>
            </a:r>
            <a:endParaRPr lang="es-MX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6732240" y="1412776"/>
            <a:ext cx="2088232" cy="33085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1900" b="1" dirty="0" smtClean="0"/>
              <a:t>ID objetivos.</a:t>
            </a:r>
          </a:p>
          <a:p>
            <a:pPr marL="342900" indent="-342900">
              <a:buAutoNum type="arabicPeriod"/>
            </a:pPr>
            <a:r>
              <a:rPr lang="es-MX" sz="1900" b="1" dirty="0" smtClean="0"/>
              <a:t>Mapeo de procesos.</a:t>
            </a:r>
          </a:p>
          <a:p>
            <a:pPr marL="342900" indent="-342900">
              <a:buAutoNum type="arabicPeriod"/>
            </a:pPr>
            <a:r>
              <a:rPr lang="es-MX" sz="1900" b="1" dirty="0" smtClean="0"/>
              <a:t>Análisis de riesgos.</a:t>
            </a:r>
          </a:p>
          <a:p>
            <a:pPr marL="342900" indent="-342900">
              <a:buAutoNum type="arabicPeriod"/>
            </a:pPr>
            <a:r>
              <a:rPr lang="es-MX" sz="1900" b="1" dirty="0" smtClean="0"/>
              <a:t>Análisis dimensional.</a:t>
            </a:r>
          </a:p>
          <a:p>
            <a:pPr marL="342900" indent="-342900">
              <a:buAutoNum type="arabicPeriod"/>
            </a:pPr>
            <a:r>
              <a:rPr lang="es-MX" sz="1900" b="1" dirty="0" smtClean="0"/>
              <a:t>Teoría de Indicadores.</a:t>
            </a:r>
          </a:p>
          <a:p>
            <a:pPr marL="342900" indent="-342900">
              <a:buAutoNum type="arabicPeriod"/>
            </a:pPr>
            <a:r>
              <a:rPr lang="es-MX" sz="1900" b="1" dirty="0" smtClean="0"/>
              <a:t>Planeación de contingencias.</a:t>
            </a:r>
            <a:endParaRPr lang="en-US" sz="19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6685187" cy="43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256072"/>
              </p:ext>
            </p:extLst>
          </p:nvPr>
        </p:nvGraphicFramePr>
        <p:xfrm>
          <a:off x="457200" y="1341438"/>
          <a:ext cx="8229600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Objetivos</a:t>
            </a:r>
            <a:endParaRPr lang="es-ES" smtClean="0"/>
          </a:p>
        </p:txBody>
      </p:sp>
      <p:sp>
        <p:nvSpPr>
          <p:cNvPr id="5" name="4 Nube"/>
          <p:cNvSpPr/>
          <p:nvPr/>
        </p:nvSpPr>
        <p:spPr>
          <a:xfrm>
            <a:off x="3947099" y="3717032"/>
            <a:ext cx="1921045" cy="864096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Objetivos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Objetivos</a:t>
            </a:r>
            <a:endParaRPr lang="es-ES" smtClean="0"/>
          </a:p>
        </p:txBody>
      </p:sp>
      <p:sp>
        <p:nvSpPr>
          <p:cNvPr id="5" name="4 Nube"/>
          <p:cNvSpPr/>
          <p:nvPr/>
        </p:nvSpPr>
        <p:spPr>
          <a:xfrm>
            <a:off x="3947099" y="3717032"/>
            <a:ext cx="1921045" cy="864096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/>
              <a:t>Objetivos</a:t>
            </a:r>
            <a:endParaRPr lang="en-US" sz="2000" b="1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15418" b="5643"/>
          <a:stretch/>
        </p:blipFill>
        <p:spPr bwMode="auto">
          <a:xfrm>
            <a:off x="107504" y="1268760"/>
            <a:ext cx="8928992" cy="548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1822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Concepto</a:t>
            </a:r>
            <a:endParaRPr lang="es-ES" dirty="0" smtClean="0"/>
          </a:p>
        </p:txBody>
      </p:sp>
      <p:sp>
        <p:nvSpPr>
          <p:cNvPr id="13315" name="Rectangle 1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Objetivo (</a:t>
            </a:r>
            <a:r>
              <a:rPr lang="es-ES" i="1" dirty="0" err="1" smtClean="0"/>
              <a:t>objectivus</a:t>
            </a:r>
            <a:r>
              <a:rPr lang="es-ES" dirty="0" smtClean="0"/>
              <a:t>): "a dónde se dirigen nuestras acciones“. Enunciados sobre resultados a alcanzar en un periodo dado, mediante actividades específicas.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612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labtilt.p3d 0"/>
  <p:tag name="POWER3D OPTIONS" val="Medium "/>
  <p:tag name="POWER3D IMAGE0" val="PINBUMP.TGA"/>
  <p:tag name="POWER3D IMAGE1" val="PINBUMP.TGA"/>
  <p:tag name="POWER3D SOUND" val="Slab Til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1"/>
  <p:tag name="POWER3D OPTIONS" val="Medium "/>
  <p:tag name="POWER3D SOUND" val="Two Panel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1"/>
  <p:tag name="POWER3D OPTIONS" val="Medium "/>
  <p:tag name="POWER3D SOUND" val="Two Panel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1"/>
  <p:tag name="POWER3D OPTIONS" val="Medium "/>
  <p:tag name="POWER3D SOUND" val="Two Panel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1"/>
  <p:tag name="POWER3D OPTIONS" val="Medium "/>
  <p:tag name="POWER3D SOUND" val="Two Panel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1"/>
  <p:tag name="POWER3D OPTIONS" val="Medium "/>
  <p:tag name="POWER3D SOUND" val="Two Panel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Twopanel.p3d 1"/>
  <p:tag name="POWER3D OPTIONS" val="Medium "/>
  <p:tag name="POWER3D SOUND" val="Two Panel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lboard.p3d 1"/>
  <p:tag name="POWER3D OPTIONS" val="Medium "/>
  <p:tag name="POWER3D SOUND" val="Turning Billboar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lboard.p3d 1"/>
  <p:tag name="POWER3D OPTIONS" val="Medium "/>
  <p:tag name="POWER3D SOUND" val="Turning Billboard"/>
</p:tagLst>
</file>

<file path=ppt/theme/theme1.xml><?xml version="1.0" encoding="utf-8"?>
<a:theme xmlns:a="http://schemas.openxmlformats.org/drawingml/2006/main" name="Formato INAP para diplomadossp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Formato INAP para diplomadossp1</Template>
  <TotalTime>350</TotalTime>
  <Words>294</Words>
  <Application>Microsoft Office PowerPoint</Application>
  <PresentationFormat>Presentación en pantalla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Formato INAP para diplomadossp1</vt:lpstr>
      <vt:lpstr>Establecimiento de objetivos</vt:lpstr>
      <vt:lpstr>Repaso</vt:lpstr>
      <vt:lpstr>Repaso </vt:lpstr>
      <vt:lpstr>Repaso</vt:lpstr>
      <vt:lpstr>LOS OBJETIVOS: SALIDAS.</vt:lpstr>
      <vt:lpstr>Herramientas complementarias</vt:lpstr>
      <vt:lpstr>Objetivos</vt:lpstr>
      <vt:lpstr>Objetivos</vt:lpstr>
      <vt:lpstr>Concepto</vt:lpstr>
      <vt:lpstr>Concepción</vt:lpstr>
      <vt:lpstr>Taxonomía Organizacional</vt:lpstr>
      <vt:lpstr>Elementos procesuales</vt:lpstr>
      <vt:lpstr>Criterio SMART</vt:lpstr>
      <vt:lpstr>Criterio REMA</vt:lpstr>
      <vt:lpstr>Establecimiento de objetivos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Vicente Suarez</dc:creator>
  <cp:lastModifiedBy>Vicente</cp:lastModifiedBy>
  <cp:revision>59</cp:revision>
  <dcterms:created xsi:type="dcterms:W3CDTF">2012-05-22T14:38:36Z</dcterms:created>
  <dcterms:modified xsi:type="dcterms:W3CDTF">2014-11-02T22:46:02Z</dcterms:modified>
</cp:coreProperties>
</file>