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42"/>
  </p:notesMasterIdLst>
  <p:sldIdLst>
    <p:sldId id="257" r:id="rId2"/>
    <p:sldId id="303" r:id="rId3"/>
    <p:sldId id="324" r:id="rId4"/>
    <p:sldId id="297" r:id="rId5"/>
    <p:sldId id="321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759"/>
    <a:srgbClr val="000099"/>
    <a:srgbClr val="336699"/>
    <a:srgbClr val="800000"/>
    <a:srgbClr val="FFFF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0" autoAdjust="0"/>
    <p:restoredTop sz="86351" autoAdjust="0"/>
  </p:normalViewPr>
  <p:slideViewPr>
    <p:cSldViewPr>
      <p:cViewPr>
        <p:scale>
          <a:sx n="50" d="100"/>
          <a:sy n="50" d="100"/>
        </p:scale>
        <p:origin x="-720" y="-156"/>
      </p:cViewPr>
      <p:guideLst>
        <p:guide orient="horz" pos="57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0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8FFBEE-10B1-4909-BFB9-5AAF158B64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300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9179B-492B-4B4E-9BBC-163916504040}" type="datetimeFigureOut">
              <a:rPr lang="en-US"/>
              <a:pPr>
                <a:defRPr/>
              </a:pPr>
              <a:t>8/25/2013</a:t>
            </a:fld>
            <a:endParaRPr lang="en-US"/>
          </a:p>
        </p:txBody>
      </p:sp>
      <p:sp>
        <p:nvSpPr>
          <p:cNvPr id="7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678F-14D9-4238-BAD2-339FCEF2DB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7A720-5B42-4DFB-A7E7-F867A9F6C6D3}" type="datetimeFigureOut">
              <a:rPr lang="en-US"/>
              <a:pPr>
                <a:defRPr/>
              </a:pPr>
              <a:t>8/25/2013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69B4-2D15-4671-BEEB-8B30DD45CC2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49AF5-7D5F-4830-B797-DD7106848B44}" type="datetimeFigureOut">
              <a:rPr lang="en-US"/>
              <a:pPr>
                <a:defRPr/>
              </a:pPr>
              <a:t>8/25/2013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04383-4CB3-47C4-9B91-83F95A88E01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pol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4225" y="304800"/>
            <a:ext cx="6838950" cy="676275"/>
          </a:xfrm>
          <a:ln>
            <a:solidFill>
              <a:schemeClr val="bg1"/>
            </a:solidFill>
          </a:ln>
        </p:spPr>
        <p:txBody>
          <a:bodyPr/>
          <a:lstStyle>
            <a:lvl1pPr algn="l">
              <a:defRPr sz="2800"/>
            </a:lvl1pPr>
          </a:lstStyle>
          <a:p>
            <a:r>
              <a:rPr lang="es-ES"/>
              <a:t>Haga clic para modificar el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s-ES" dirty="0" smtClean="0"/>
              <a:t>Haga clic para modificar el estilo de</a:t>
            </a:r>
            <a:endParaRPr lang="es-MX" dirty="0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1371600" y="1447800"/>
            <a:ext cx="3810000" cy="5181600"/>
          </a:xfrm>
        </p:spPr>
        <p:txBody>
          <a:bodyPr>
            <a:normAutofit/>
          </a:bodyPr>
          <a:lstStyle/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34000" y="1447800"/>
            <a:ext cx="3810000" cy="5181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657975"/>
            <a:ext cx="2895600" cy="200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657975"/>
            <a:ext cx="2133600" cy="200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28EFC-24D6-40A6-AF34-196D53083A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14546" y="285728"/>
            <a:ext cx="6000792" cy="5214975"/>
          </a:xfrm>
        </p:spPr>
        <p:txBody>
          <a:bodyPr anchor="ctr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6000768"/>
            <a:ext cx="4143372" cy="428628"/>
          </a:xfrm>
        </p:spPr>
        <p:txBody>
          <a:bodyPr/>
          <a:lstStyle>
            <a:lvl1pPr algn="ctr">
              <a:defRPr sz="3200" b="1" i="1"/>
            </a:lvl1pPr>
          </a:lstStyle>
          <a:p>
            <a:r>
              <a:rPr lang="es-ES" dirty="0" smtClean="0"/>
              <a:t>Haga clic para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90D5-664D-42CB-BD51-1533789058B0}" type="datetimeFigureOut">
              <a:rPr lang="en-US"/>
              <a:pPr>
                <a:defRPr/>
              </a:pPr>
              <a:t>8/25/2013</a:t>
            </a:fld>
            <a:endParaRPr lang="en-U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EF739-E386-4BE8-8075-92DFB6481D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A78AA-A069-4305-A674-10188285258B}" type="datetimeFigureOut">
              <a:rPr lang="en-US"/>
              <a:pPr>
                <a:defRPr/>
              </a:pPr>
              <a:t>8/25/2013</a:t>
            </a:fld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D9CE-9387-41CA-8351-93584B83DE4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1D36-7ACF-4238-ABFB-3123F1466E92}" type="datetimeFigureOut">
              <a:rPr lang="en-US"/>
              <a:pPr>
                <a:defRPr/>
              </a:pPr>
              <a:t>8/25/2013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B5699-CA36-4CFC-A88D-D762256FF4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F820B-8E02-4768-9181-F95A153D5411}" type="datetimeFigureOut">
              <a:rPr lang="en-US"/>
              <a:pPr>
                <a:defRPr/>
              </a:pPr>
              <a:t>8/25/2013</a:t>
            </a:fld>
            <a:endParaRPr lang="en-U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A59E5-D9B2-4071-9217-24F916523EE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ABC0-E388-46CF-9A5F-7B7FC3888367}" type="datetimeFigureOut">
              <a:rPr lang="en-US"/>
              <a:pPr>
                <a:defRPr/>
              </a:pPr>
              <a:t>8/25/2013</a:t>
            </a:fld>
            <a:endParaRPr lang="en-U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2B250-B7AE-4BCF-97DD-C562A2DD0D6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80326-115E-4C1C-A8AD-8AC2D1A90426}" type="datetimeFigureOut">
              <a:rPr lang="en-US"/>
              <a:pPr>
                <a:defRPr/>
              </a:pPr>
              <a:t>8/25/2013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788E0-E42F-4A45-B873-7AE3A77181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F101-586A-4621-A445-0DF4369A7E55}" type="datetimeFigureOut">
              <a:rPr lang="en-US"/>
              <a:pPr>
                <a:defRPr/>
              </a:pPr>
              <a:t>8/25/2013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D93F-855D-4E67-9955-A12EF721B1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31A4E67-60B1-4EAD-A64C-779CB9E531C5}" type="datetimeFigureOut">
              <a:rPr lang="en-US"/>
              <a:pPr>
                <a:defRPr/>
              </a:pPr>
              <a:t>8/25/2013</a:t>
            </a:fld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0535D7E-0C01-4B97-9905-DC952434E83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033" name="Picture 35" descr="Cabeza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228600"/>
            <a:ext cx="17462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" name="Group 18"/>
          <p:cNvGrpSpPr>
            <a:grpSpLocks/>
          </p:cNvGrpSpPr>
          <p:nvPr userDrawn="1"/>
        </p:nvGrpSpPr>
        <p:grpSpPr bwMode="auto">
          <a:xfrm>
            <a:off x="0" y="5943600"/>
            <a:ext cx="4800600" cy="609600"/>
            <a:chOff x="0" y="3504"/>
            <a:chExt cx="3024" cy="528"/>
          </a:xfrm>
        </p:grpSpPr>
        <p:sp>
          <p:nvSpPr>
            <p:cNvPr id="14" name="AutoShape 19"/>
            <p:cNvSpPr>
              <a:spLocks noChangeArrowheads="1"/>
            </p:cNvSpPr>
            <p:nvPr userDrawn="1"/>
          </p:nvSpPr>
          <p:spPr bwMode="auto">
            <a:xfrm>
              <a:off x="0" y="3504"/>
              <a:ext cx="3024" cy="52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A50021">
                    <a:gamma/>
                    <a:shade val="46275"/>
                    <a:invGamma/>
                  </a:srgbClr>
                </a:gs>
                <a:gs pos="5000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15" name="Rectangle 20"/>
            <p:cNvSpPr>
              <a:spLocks noChangeArrowheads="1"/>
            </p:cNvSpPr>
            <p:nvPr userDrawn="1"/>
          </p:nvSpPr>
          <p:spPr bwMode="auto">
            <a:xfrm>
              <a:off x="0" y="3504"/>
              <a:ext cx="384" cy="528"/>
            </a:xfrm>
            <a:prstGeom prst="rect">
              <a:avLst/>
            </a:prstGeom>
            <a:gradFill rotWithShape="0">
              <a:gsLst>
                <a:gs pos="0">
                  <a:srgbClr val="A50021">
                    <a:gamma/>
                    <a:shade val="46275"/>
                    <a:invGamma/>
                  </a:srgbClr>
                </a:gs>
                <a:gs pos="50000">
                  <a:srgbClr val="A50021"/>
                </a:gs>
                <a:gs pos="100000">
                  <a:srgbClr val="A5002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</p:grpSp>
      <p:sp>
        <p:nvSpPr>
          <p:cNvPr id="17" name="Oval 34"/>
          <p:cNvSpPr>
            <a:spLocks noChangeArrowheads="1"/>
          </p:cNvSpPr>
          <p:nvPr userDrawn="1"/>
        </p:nvSpPr>
        <p:spPr bwMode="auto">
          <a:xfrm>
            <a:off x="4267200" y="6096000"/>
            <a:ext cx="304800" cy="3048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78" r:id="rId4"/>
    <p:sldLayoutId id="2147483886" r:id="rId5"/>
    <p:sldLayoutId id="2147483879" r:id="rId6"/>
    <p:sldLayoutId id="2147483880" r:id="rId7"/>
    <p:sldLayoutId id="2147483887" r:id="rId8"/>
    <p:sldLayoutId id="2147483888" r:id="rId9"/>
    <p:sldLayoutId id="2147483881" r:id="rId10"/>
    <p:sldLayoutId id="2147483882" r:id="rId11"/>
    <p:sldLayoutId id="2147483889" r:id="rId12"/>
    <p:sldLayoutId id="2147483890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18" Type="http://schemas.openxmlformats.org/officeDocument/2006/relationships/image" Target="../media/image23.png"/><Relationship Id="rId26" Type="http://schemas.openxmlformats.org/officeDocument/2006/relationships/image" Target="../media/image31.emf"/><Relationship Id="rId3" Type="http://schemas.openxmlformats.org/officeDocument/2006/relationships/image" Target="../media/image8.emf"/><Relationship Id="rId21" Type="http://schemas.openxmlformats.org/officeDocument/2006/relationships/image" Target="../media/image26.emf"/><Relationship Id="rId7" Type="http://schemas.openxmlformats.org/officeDocument/2006/relationships/image" Target="../media/image12.png"/><Relationship Id="rId12" Type="http://schemas.openxmlformats.org/officeDocument/2006/relationships/image" Target="../media/image17.emf"/><Relationship Id="rId17" Type="http://schemas.openxmlformats.org/officeDocument/2006/relationships/image" Target="../media/image22.png"/><Relationship Id="rId25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20" Type="http://schemas.openxmlformats.org/officeDocument/2006/relationships/image" Target="../media/image25.emf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11" Type="http://schemas.openxmlformats.org/officeDocument/2006/relationships/image" Target="../media/image16.emf"/><Relationship Id="rId24" Type="http://schemas.openxmlformats.org/officeDocument/2006/relationships/image" Target="../media/image29.emf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emf"/><Relationship Id="rId28" Type="http://schemas.openxmlformats.org/officeDocument/2006/relationships/image" Target="../media/image33.png"/><Relationship Id="rId10" Type="http://schemas.openxmlformats.org/officeDocument/2006/relationships/image" Target="../media/image15.emf"/><Relationship Id="rId19" Type="http://schemas.openxmlformats.org/officeDocument/2006/relationships/image" Target="../media/image24.png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19.png"/><Relationship Id="rId22" Type="http://schemas.openxmlformats.org/officeDocument/2006/relationships/image" Target="../media/image27.emf"/><Relationship Id="rId27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Yoni%202010\Videos\01_Denise_Dresser_280109.wmv" TargetMode="External"/><Relationship Id="rId1" Type="http://schemas.openxmlformats.org/officeDocument/2006/relationships/tags" Target="../tags/tag15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Public\Videos\Sample%20Videos\En%20medio%20del%20mar.wmv" TargetMode="External"/><Relationship Id="rId1" Type="http://schemas.openxmlformats.org/officeDocument/2006/relationships/tags" Target="../tags/tag1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Public\Videos\Sample%20Videos\Fester.mpg" TargetMode="External"/><Relationship Id="rId1" Type="http://schemas.openxmlformats.org/officeDocument/2006/relationships/tags" Target="../tags/tag19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Public\Videos\Sample%20Videos\APPLE%201984.WMV" TargetMode="External"/><Relationship Id="rId1" Type="http://schemas.openxmlformats.org/officeDocument/2006/relationships/tags" Target="../tags/tag21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rnada.unam.mx/2005/abr05/050418/impresa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Public\Videos\Sample%20Videos\Unefon.mpg" TargetMode="External"/><Relationship Id="rId1" Type="http://schemas.openxmlformats.org/officeDocument/2006/relationships/tags" Target="../tags/tag23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Comunicación Educativa</a:t>
            </a:r>
            <a:endParaRPr lang="es-ES_tradnl" dirty="0" smtClean="0"/>
          </a:p>
        </p:txBody>
      </p:sp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81" name="AutoShape 13"/>
          <p:cNvSpPr>
            <a:spLocks noChangeArrowheads="1"/>
          </p:cNvSpPr>
          <p:nvPr/>
        </p:nvSpPr>
        <p:spPr bwMode="auto">
          <a:xfrm>
            <a:off x="533400" y="1524000"/>
            <a:ext cx="8077200" cy="609600"/>
          </a:xfrm>
          <a:prstGeom prst="homePlate">
            <a:avLst>
              <a:gd name="adj" fmla="val 91646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800" b="1" dirty="0"/>
              <a:t>Transmisor                                         Receptor</a:t>
            </a:r>
            <a:endParaRPr lang="es-ES" sz="2800" b="1" dirty="0"/>
          </a:p>
        </p:txBody>
      </p:sp>
      <p:sp>
        <p:nvSpPr>
          <p:cNvPr id="109586" name="Rectangle 18"/>
          <p:cNvSpPr>
            <a:spLocks noChangeArrowheads="1"/>
          </p:cNvSpPr>
          <p:nvPr/>
        </p:nvSpPr>
        <p:spPr bwMode="auto">
          <a:xfrm>
            <a:off x="1524000" y="1981200"/>
            <a:ext cx="152400" cy="9906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09585" name="Rectangle 17"/>
          <p:cNvSpPr>
            <a:spLocks noChangeArrowheads="1"/>
          </p:cNvSpPr>
          <p:nvPr/>
        </p:nvSpPr>
        <p:spPr bwMode="auto">
          <a:xfrm>
            <a:off x="7086600" y="2057400"/>
            <a:ext cx="152400" cy="9906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7655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Laswell - Nixon</a:t>
            </a:r>
          </a:p>
        </p:txBody>
      </p:sp>
      <p:sp>
        <p:nvSpPr>
          <p:cNvPr id="2765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/>
              <a:t>1930, Lazarfeld, Lewin, Lasswell y Hovland. </a:t>
            </a:r>
            <a:endParaRPr lang="es-ES" smtClean="0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429000" y="1066800"/>
            <a:ext cx="2209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2800" b="1">
                <a:solidFill>
                  <a:srgbClr val="FFFF00"/>
                </a:solidFill>
                <a:latin typeface="Arial" charset="0"/>
              </a:rPr>
              <a:t>Mensaje</a:t>
            </a:r>
          </a:p>
        </p:txBody>
      </p:sp>
      <p:sp>
        <p:nvSpPr>
          <p:cNvPr id="109583" name="Rectangle 15"/>
          <p:cNvSpPr>
            <a:spLocks noChangeArrowheads="1"/>
          </p:cNvSpPr>
          <p:nvPr/>
        </p:nvSpPr>
        <p:spPr bwMode="auto">
          <a:xfrm>
            <a:off x="533400" y="2819400"/>
            <a:ext cx="80772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800" b="1" dirty="0"/>
              <a:t>Intenciones                                     Condiciones</a:t>
            </a:r>
            <a:endParaRPr lang="es-ES" sz="2800" b="1" dirty="0"/>
          </a:p>
        </p:txBody>
      </p:sp>
      <p:sp>
        <p:nvSpPr>
          <p:cNvPr id="109584" name="Line 16"/>
          <p:cNvSpPr>
            <a:spLocks noChangeShapeType="1"/>
          </p:cNvSpPr>
          <p:nvPr/>
        </p:nvSpPr>
        <p:spPr bwMode="auto">
          <a:xfrm>
            <a:off x="3581400" y="18288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27662" name="Text Box 5"/>
          <p:cNvSpPr txBox="1">
            <a:spLocks noChangeArrowheads="1"/>
          </p:cNvSpPr>
          <p:nvPr/>
        </p:nvSpPr>
        <p:spPr bwMode="auto">
          <a:xfrm>
            <a:off x="3581400" y="2133600"/>
            <a:ext cx="1828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2800" b="1">
                <a:solidFill>
                  <a:srgbClr val="FFFF00"/>
                </a:solidFill>
                <a:latin typeface="Arial" charset="0"/>
              </a:rPr>
              <a:t>Canal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1619250" y="2981325"/>
            <a:ext cx="152400" cy="99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11635" name="Rectangle 19"/>
          <p:cNvSpPr>
            <a:spLocks noChangeArrowheads="1"/>
          </p:cNvSpPr>
          <p:nvPr/>
        </p:nvSpPr>
        <p:spPr bwMode="auto">
          <a:xfrm>
            <a:off x="7410450" y="2981325"/>
            <a:ext cx="152400" cy="990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8680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endParaRPr lang="es-MX" smtClean="0"/>
          </a:p>
          <a:p>
            <a:endParaRPr lang="es-MX" smtClean="0"/>
          </a:p>
          <a:p>
            <a:endParaRPr lang="es-MX" smtClean="0"/>
          </a:p>
          <a:p>
            <a:endParaRPr lang="es-MX" smtClean="0"/>
          </a:p>
          <a:p>
            <a:endParaRPr lang="es-MX" smtClean="0"/>
          </a:p>
          <a:p>
            <a:endParaRPr lang="es-MX" smtClean="0"/>
          </a:p>
          <a:p>
            <a:endParaRPr lang="es-MX" smtClean="0"/>
          </a:p>
          <a:p>
            <a:endParaRPr lang="es-MX" smtClean="0"/>
          </a:p>
          <a:p>
            <a:r>
              <a:rPr lang="es-MX" smtClean="0"/>
              <a:t>SMCR.</a:t>
            </a:r>
            <a:endParaRPr lang="es-ES" smtClean="0"/>
          </a:p>
        </p:txBody>
      </p:sp>
      <p:sp>
        <p:nvSpPr>
          <p:cNvPr id="286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r>
              <a:rPr lang="es-ES_tradnl" smtClean="0"/>
              <a:t>David Berlo</a:t>
            </a:r>
          </a:p>
        </p:txBody>
      </p:sp>
      <p:pic>
        <p:nvPicPr>
          <p:cNvPr id="286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1076325"/>
            <a:ext cx="2057400" cy="12334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8683" name="Text Box 9"/>
          <p:cNvSpPr txBox="1">
            <a:spLocks noChangeArrowheads="1"/>
          </p:cNvSpPr>
          <p:nvPr/>
        </p:nvSpPr>
        <p:spPr bwMode="auto">
          <a:xfrm>
            <a:off x="3829050" y="1762125"/>
            <a:ext cx="22098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3200" b="1">
                <a:solidFill>
                  <a:srgbClr val="FFFF00"/>
                </a:solidFill>
                <a:latin typeface="Arial" charset="0"/>
              </a:rPr>
              <a:t>Mensaje</a:t>
            </a:r>
          </a:p>
        </p:txBody>
      </p:sp>
      <p:pic>
        <p:nvPicPr>
          <p:cNvPr id="2868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" y="1000125"/>
            <a:ext cx="2057400" cy="12334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781050" y="3819525"/>
            <a:ext cx="80772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800" b="1" dirty="0"/>
              <a:t>Fuente                                               Destino</a:t>
            </a:r>
            <a:endParaRPr lang="es-ES" sz="2800" b="1" dirty="0"/>
          </a:p>
        </p:txBody>
      </p: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3905250" y="3819525"/>
            <a:ext cx="1289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 b="1">
                <a:solidFill>
                  <a:srgbClr val="FFFF00"/>
                </a:solidFill>
                <a:latin typeface="Arial" charset="0"/>
              </a:rPr>
              <a:t>Canal</a:t>
            </a:r>
            <a:endParaRPr lang="es-ES" sz="32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1634" name="Line 18"/>
          <p:cNvSpPr>
            <a:spLocks noChangeShapeType="1"/>
          </p:cNvSpPr>
          <p:nvPr/>
        </p:nvSpPr>
        <p:spPr bwMode="auto">
          <a:xfrm>
            <a:off x="3676650" y="2752725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111638" name="AutoShape 22"/>
          <p:cNvSpPr>
            <a:spLocks noChangeArrowheads="1"/>
          </p:cNvSpPr>
          <p:nvPr/>
        </p:nvSpPr>
        <p:spPr bwMode="auto">
          <a:xfrm>
            <a:off x="704850" y="2447925"/>
            <a:ext cx="8077200" cy="609600"/>
          </a:xfrm>
          <a:prstGeom prst="homePlate">
            <a:avLst>
              <a:gd name="adj" fmla="val 91646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800" b="1" dirty="0"/>
              <a:t>Transmisor                                         Receptor</a:t>
            </a:r>
            <a:endParaRPr lang="es-ES" sz="2800" b="1" dirty="0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David Berlo</a:t>
            </a:r>
          </a:p>
        </p:txBody>
      </p:sp>
      <p:graphicFrame>
        <p:nvGraphicFramePr>
          <p:cNvPr id="26" name="25 Marcador de contenido"/>
          <p:cNvGraphicFramePr>
            <a:graphicFrameLocks noGrp="1"/>
          </p:cNvGraphicFramePr>
          <p:nvPr>
            <p:ph idx="1"/>
          </p:nvPr>
        </p:nvGraphicFramePr>
        <p:xfrm>
          <a:off x="428625" y="2992438"/>
          <a:ext cx="8429684" cy="265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7421"/>
                <a:gridCol w="2107421"/>
                <a:gridCol w="2107421"/>
                <a:gridCol w="21074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Fuente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Mensaje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Canal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Receptor</a:t>
                      </a:r>
                      <a:endParaRPr lang="es-MX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Actitudes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Contenido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Ver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Actitudes</a:t>
                      </a:r>
                      <a:endParaRPr lang="es-MX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Conocimiento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Estructura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Oír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Conocimiento</a:t>
                      </a:r>
                      <a:endParaRPr lang="es-MX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Habilidades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Tratamiento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Tocar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Habilidades</a:t>
                      </a:r>
                      <a:endParaRPr lang="es-MX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Sistema social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Elementos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Oler</a:t>
                      </a:r>
                    </a:p>
                    <a:p>
                      <a:pPr algn="ctr"/>
                      <a:r>
                        <a:rPr lang="es-MX" sz="2400" dirty="0" smtClean="0"/>
                        <a:t>Gusto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Sistema social</a:t>
                      </a:r>
                      <a:endParaRPr lang="es-MX" sz="24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Ejercicio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 smtClean="0"/>
              <a:t>LLI... ¿Dónde está el énfasis para lograr una </a:t>
            </a:r>
            <a:r>
              <a:rPr lang="es-ES_tradnl" smtClean="0">
                <a:solidFill>
                  <a:schemeClr val="accent1"/>
                </a:solidFill>
              </a:rPr>
              <a:t>comunicación efectiva</a:t>
            </a:r>
            <a:r>
              <a:rPr lang="es-ES_tradnl" smtClean="0"/>
              <a:t>?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Berlo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 smtClean="0"/>
              <a:t>“</a:t>
            </a:r>
            <a:r>
              <a:rPr lang="es-ES_tradnl" smtClean="0">
                <a:solidFill>
                  <a:schemeClr val="accent1"/>
                </a:solidFill>
              </a:rPr>
              <a:t>El significado no está en las palabras, está en las personas</a:t>
            </a:r>
            <a:r>
              <a:rPr lang="es-ES_tradnl" smtClean="0"/>
              <a:t>”. 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McLuhan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 smtClean="0"/>
              <a:t>“</a:t>
            </a:r>
            <a:r>
              <a:rPr lang="es-ES_tradnl" smtClean="0">
                <a:solidFill>
                  <a:schemeClr val="accent1"/>
                </a:solidFill>
              </a:rPr>
              <a:t>El significado no está en el mensaje sino en el medio</a:t>
            </a:r>
            <a:r>
              <a:rPr lang="es-ES_tradnl" smtClean="0"/>
              <a:t>”.</a:t>
            </a:r>
            <a:endParaRPr lang="es-MX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_tradnl" sz="2400" smtClean="0"/>
              <a:t>Tipos de comunicación organizacional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1428750" indent="0" algn="r" eaLnBrk="1" hangingPunct="1">
              <a:buFontTx/>
              <a:buNone/>
            </a:pPr>
            <a:endParaRPr lang="es-MX" sz="1800" smtClean="0"/>
          </a:p>
        </p:txBody>
      </p:sp>
    </p:spTree>
    <p:custDataLst>
      <p:tags r:id="rId1"/>
    </p:custData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 smtClean="0"/>
              <a:t>Ejercicio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MX" smtClean="0"/>
              <a:t>Identificar qué tipos de comunicación toman lugar en la organización.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 smtClean="0"/>
              <a:t>Informativa</a:t>
            </a:r>
          </a:p>
        </p:txBody>
      </p:sp>
      <p:sp>
        <p:nvSpPr>
          <p:cNvPr id="35843" name="AutoShape 49"/>
          <p:cNvSpPr>
            <a:spLocks noChangeAspect="1" noChangeArrowheads="1" noTextEdit="1"/>
          </p:cNvSpPr>
          <p:nvPr/>
        </p:nvSpPr>
        <p:spPr bwMode="auto">
          <a:xfrm>
            <a:off x="539750" y="620713"/>
            <a:ext cx="8135938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44" name="Freeform 51"/>
          <p:cNvSpPr>
            <a:spLocks noEditPoints="1"/>
          </p:cNvSpPr>
          <p:nvPr/>
        </p:nvSpPr>
        <p:spPr bwMode="auto">
          <a:xfrm>
            <a:off x="6886575" y="2371725"/>
            <a:ext cx="574675" cy="49213"/>
          </a:xfrm>
          <a:custGeom>
            <a:avLst/>
            <a:gdLst>
              <a:gd name="T0" fmla="*/ 2147483647 w 362"/>
              <a:gd name="T1" fmla="*/ 2147483647 h 31"/>
              <a:gd name="T2" fmla="*/ 2147483647 w 362"/>
              <a:gd name="T3" fmla="*/ 2147483647 h 31"/>
              <a:gd name="T4" fmla="*/ 2147483647 w 362"/>
              <a:gd name="T5" fmla="*/ 2147483647 h 31"/>
              <a:gd name="T6" fmla="*/ 2147483647 w 362"/>
              <a:gd name="T7" fmla="*/ 2147483647 h 31"/>
              <a:gd name="T8" fmla="*/ 2147483647 w 362"/>
              <a:gd name="T9" fmla="*/ 2147483647 h 31"/>
              <a:gd name="T10" fmla="*/ 2147483647 w 362"/>
              <a:gd name="T11" fmla="*/ 2147483647 h 31"/>
              <a:gd name="T12" fmla="*/ 0 w 362"/>
              <a:gd name="T13" fmla="*/ 2147483647 h 31"/>
              <a:gd name="T14" fmla="*/ 2147483647 w 362"/>
              <a:gd name="T15" fmla="*/ 0 h 31"/>
              <a:gd name="T16" fmla="*/ 2147483647 w 362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2"/>
              <a:gd name="T28" fmla="*/ 0 h 31"/>
              <a:gd name="T29" fmla="*/ 362 w 362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2" h="31">
                <a:moveTo>
                  <a:pt x="362" y="20"/>
                </a:moveTo>
                <a:lnTo>
                  <a:pt x="37" y="20"/>
                </a:lnTo>
                <a:lnTo>
                  <a:pt x="37" y="9"/>
                </a:lnTo>
                <a:lnTo>
                  <a:pt x="362" y="9"/>
                </a:lnTo>
                <a:lnTo>
                  <a:pt x="362" y="20"/>
                </a:lnTo>
                <a:close/>
                <a:moveTo>
                  <a:pt x="45" y="31"/>
                </a:moveTo>
                <a:lnTo>
                  <a:pt x="0" y="16"/>
                </a:lnTo>
                <a:lnTo>
                  <a:pt x="45" y="0"/>
                </a:lnTo>
                <a:lnTo>
                  <a:pt x="45" y="31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45" name="Freeform 52"/>
          <p:cNvSpPr>
            <a:spLocks noEditPoints="1"/>
          </p:cNvSpPr>
          <p:nvPr/>
        </p:nvSpPr>
        <p:spPr bwMode="auto">
          <a:xfrm>
            <a:off x="6742113" y="2876550"/>
            <a:ext cx="520700" cy="47625"/>
          </a:xfrm>
          <a:custGeom>
            <a:avLst/>
            <a:gdLst>
              <a:gd name="T0" fmla="*/ 2147483647 w 328"/>
              <a:gd name="T1" fmla="*/ 2147483647 h 30"/>
              <a:gd name="T2" fmla="*/ 2147483647 w 328"/>
              <a:gd name="T3" fmla="*/ 2147483647 h 30"/>
              <a:gd name="T4" fmla="*/ 2147483647 w 328"/>
              <a:gd name="T5" fmla="*/ 2147483647 h 30"/>
              <a:gd name="T6" fmla="*/ 2147483647 w 328"/>
              <a:gd name="T7" fmla="*/ 2147483647 h 30"/>
              <a:gd name="T8" fmla="*/ 2147483647 w 328"/>
              <a:gd name="T9" fmla="*/ 2147483647 h 30"/>
              <a:gd name="T10" fmla="*/ 2147483647 w 328"/>
              <a:gd name="T11" fmla="*/ 2147483647 h 30"/>
              <a:gd name="T12" fmla="*/ 0 w 328"/>
              <a:gd name="T13" fmla="*/ 2147483647 h 30"/>
              <a:gd name="T14" fmla="*/ 2147483647 w 328"/>
              <a:gd name="T15" fmla="*/ 0 h 30"/>
              <a:gd name="T16" fmla="*/ 2147483647 w 328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8"/>
              <a:gd name="T28" fmla="*/ 0 h 30"/>
              <a:gd name="T29" fmla="*/ 328 w 328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8" h="30">
                <a:moveTo>
                  <a:pt x="328" y="19"/>
                </a:moveTo>
                <a:lnTo>
                  <a:pt x="38" y="19"/>
                </a:lnTo>
                <a:lnTo>
                  <a:pt x="38" y="9"/>
                </a:lnTo>
                <a:lnTo>
                  <a:pt x="328" y="9"/>
                </a:lnTo>
                <a:lnTo>
                  <a:pt x="328" y="19"/>
                </a:lnTo>
                <a:close/>
                <a:moveTo>
                  <a:pt x="45" y="30"/>
                </a:moveTo>
                <a:lnTo>
                  <a:pt x="0" y="15"/>
                </a:lnTo>
                <a:lnTo>
                  <a:pt x="45" y="0"/>
                </a:lnTo>
                <a:lnTo>
                  <a:pt x="45" y="3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46" name="Freeform 53"/>
          <p:cNvSpPr>
            <a:spLocks/>
          </p:cNvSpPr>
          <p:nvPr/>
        </p:nvSpPr>
        <p:spPr bwMode="auto">
          <a:xfrm>
            <a:off x="539750" y="728663"/>
            <a:ext cx="863600" cy="431800"/>
          </a:xfrm>
          <a:custGeom>
            <a:avLst/>
            <a:gdLst>
              <a:gd name="T0" fmla="*/ 0 w 544"/>
              <a:gd name="T1" fmla="*/ 2147483647 h 272"/>
              <a:gd name="T2" fmla="*/ 2147483647 w 544"/>
              <a:gd name="T3" fmla="*/ 0 h 272"/>
              <a:gd name="T4" fmla="*/ 2147483647 w 544"/>
              <a:gd name="T5" fmla="*/ 2147483647 h 272"/>
              <a:gd name="T6" fmla="*/ 0 w 544"/>
              <a:gd name="T7" fmla="*/ 2147483647 h 272"/>
              <a:gd name="T8" fmla="*/ 0 w 544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272"/>
              <a:gd name="T17" fmla="*/ 544 w 544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272">
                <a:moveTo>
                  <a:pt x="0" y="53"/>
                </a:moveTo>
                <a:lnTo>
                  <a:pt x="544" y="0"/>
                </a:lnTo>
                <a:lnTo>
                  <a:pt x="544" y="272"/>
                </a:lnTo>
                <a:lnTo>
                  <a:pt x="0" y="272"/>
                </a:lnTo>
                <a:lnTo>
                  <a:pt x="0" y="53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47" name="Freeform 54"/>
          <p:cNvSpPr>
            <a:spLocks/>
          </p:cNvSpPr>
          <p:nvPr/>
        </p:nvSpPr>
        <p:spPr bwMode="auto">
          <a:xfrm>
            <a:off x="563563" y="752475"/>
            <a:ext cx="863600" cy="431800"/>
          </a:xfrm>
          <a:custGeom>
            <a:avLst/>
            <a:gdLst>
              <a:gd name="T0" fmla="*/ 0 w 544"/>
              <a:gd name="T1" fmla="*/ 2147483647 h 272"/>
              <a:gd name="T2" fmla="*/ 2147483647 w 544"/>
              <a:gd name="T3" fmla="*/ 0 h 272"/>
              <a:gd name="T4" fmla="*/ 2147483647 w 544"/>
              <a:gd name="T5" fmla="*/ 2147483647 h 272"/>
              <a:gd name="T6" fmla="*/ 0 w 544"/>
              <a:gd name="T7" fmla="*/ 2147483647 h 272"/>
              <a:gd name="T8" fmla="*/ 0 w 544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272"/>
              <a:gd name="T17" fmla="*/ 544 w 544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272">
                <a:moveTo>
                  <a:pt x="0" y="53"/>
                </a:moveTo>
                <a:lnTo>
                  <a:pt x="544" y="0"/>
                </a:lnTo>
                <a:lnTo>
                  <a:pt x="544" y="272"/>
                </a:lnTo>
                <a:lnTo>
                  <a:pt x="0" y="272"/>
                </a:lnTo>
                <a:lnTo>
                  <a:pt x="0" y="53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48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738188"/>
            <a:ext cx="863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Freeform 56"/>
          <p:cNvSpPr>
            <a:spLocks/>
          </p:cNvSpPr>
          <p:nvPr/>
        </p:nvSpPr>
        <p:spPr bwMode="auto">
          <a:xfrm>
            <a:off x="552450" y="741363"/>
            <a:ext cx="863600" cy="431800"/>
          </a:xfrm>
          <a:custGeom>
            <a:avLst/>
            <a:gdLst>
              <a:gd name="T0" fmla="*/ 0 w 544"/>
              <a:gd name="T1" fmla="*/ 2147483647 h 272"/>
              <a:gd name="T2" fmla="*/ 2147483647 w 544"/>
              <a:gd name="T3" fmla="*/ 0 h 272"/>
              <a:gd name="T4" fmla="*/ 2147483647 w 544"/>
              <a:gd name="T5" fmla="*/ 2147483647 h 272"/>
              <a:gd name="T6" fmla="*/ 0 w 544"/>
              <a:gd name="T7" fmla="*/ 2147483647 h 272"/>
              <a:gd name="T8" fmla="*/ 0 w 544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272"/>
              <a:gd name="T17" fmla="*/ 544 w 544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272">
                <a:moveTo>
                  <a:pt x="0" y="52"/>
                </a:moveTo>
                <a:lnTo>
                  <a:pt x="544" y="0"/>
                </a:lnTo>
                <a:lnTo>
                  <a:pt x="544" y="272"/>
                </a:lnTo>
                <a:lnTo>
                  <a:pt x="0" y="272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50" name="Freeform 57"/>
          <p:cNvSpPr>
            <a:spLocks/>
          </p:cNvSpPr>
          <p:nvPr/>
        </p:nvSpPr>
        <p:spPr bwMode="auto">
          <a:xfrm>
            <a:off x="552450" y="741363"/>
            <a:ext cx="863600" cy="431800"/>
          </a:xfrm>
          <a:custGeom>
            <a:avLst/>
            <a:gdLst>
              <a:gd name="T0" fmla="*/ 0 w 544"/>
              <a:gd name="T1" fmla="*/ 2147483647 h 272"/>
              <a:gd name="T2" fmla="*/ 2147483647 w 544"/>
              <a:gd name="T3" fmla="*/ 0 h 272"/>
              <a:gd name="T4" fmla="*/ 2147483647 w 544"/>
              <a:gd name="T5" fmla="*/ 2147483647 h 272"/>
              <a:gd name="T6" fmla="*/ 0 w 544"/>
              <a:gd name="T7" fmla="*/ 2147483647 h 272"/>
              <a:gd name="T8" fmla="*/ 0 w 544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272"/>
              <a:gd name="T17" fmla="*/ 544 w 544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272">
                <a:moveTo>
                  <a:pt x="0" y="52"/>
                </a:moveTo>
                <a:lnTo>
                  <a:pt x="544" y="0"/>
                </a:lnTo>
                <a:lnTo>
                  <a:pt x="544" y="272"/>
                </a:lnTo>
                <a:lnTo>
                  <a:pt x="0" y="272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51" name="Picture 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275" y="738188"/>
            <a:ext cx="863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Rectangle 59"/>
          <p:cNvSpPr>
            <a:spLocks noChangeArrowheads="1"/>
          </p:cNvSpPr>
          <p:nvPr/>
        </p:nvSpPr>
        <p:spPr bwMode="auto">
          <a:xfrm>
            <a:off x="679450" y="841375"/>
            <a:ext cx="592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FUENTES</a:t>
            </a:r>
            <a:endParaRPr lang="es-ES"/>
          </a:p>
        </p:txBody>
      </p:sp>
      <p:sp>
        <p:nvSpPr>
          <p:cNvPr id="35853" name="Rectangle 60"/>
          <p:cNvSpPr>
            <a:spLocks noChangeArrowheads="1"/>
          </p:cNvSpPr>
          <p:nvPr/>
        </p:nvSpPr>
        <p:spPr bwMode="auto">
          <a:xfrm>
            <a:off x="674688" y="836613"/>
            <a:ext cx="520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Fuentes </a:t>
            </a:r>
          </a:p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externas</a:t>
            </a:r>
            <a:endParaRPr lang="es-ES"/>
          </a:p>
        </p:txBody>
      </p:sp>
      <p:sp>
        <p:nvSpPr>
          <p:cNvPr id="35854" name="Rectangle 63"/>
          <p:cNvSpPr>
            <a:spLocks noChangeArrowheads="1"/>
          </p:cNvSpPr>
          <p:nvPr/>
        </p:nvSpPr>
        <p:spPr bwMode="auto">
          <a:xfrm>
            <a:off x="2195513" y="620713"/>
            <a:ext cx="1439862" cy="719137"/>
          </a:xfrm>
          <a:prstGeom prst="rect">
            <a:avLst/>
          </a:prstGeom>
          <a:solidFill>
            <a:srgbClr val="FFC2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55" name="Rectangle 64"/>
          <p:cNvSpPr>
            <a:spLocks noChangeArrowheads="1"/>
          </p:cNvSpPr>
          <p:nvPr/>
        </p:nvSpPr>
        <p:spPr bwMode="auto">
          <a:xfrm>
            <a:off x="2219325" y="644525"/>
            <a:ext cx="1439863" cy="720725"/>
          </a:xfrm>
          <a:prstGeom prst="rect">
            <a:avLst/>
          </a:prstGeom>
          <a:solidFill>
            <a:srgbClr val="995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56" name="Picture 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5038" y="630238"/>
            <a:ext cx="14366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7" name="Rectangle 66"/>
          <p:cNvSpPr>
            <a:spLocks noChangeArrowheads="1"/>
          </p:cNvSpPr>
          <p:nvPr/>
        </p:nvSpPr>
        <p:spPr bwMode="auto">
          <a:xfrm>
            <a:off x="2328863" y="904875"/>
            <a:ext cx="11842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FFFFFF"/>
                </a:solidFill>
                <a:latin typeface="Arial" charset="0"/>
              </a:rPr>
              <a:t>INFORMACIÓN</a:t>
            </a:r>
            <a:endParaRPr lang="es-ES"/>
          </a:p>
        </p:txBody>
      </p:sp>
      <p:sp>
        <p:nvSpPr>
          <p:cNvPr id="35858" name="Rectangle 67"/>
          <p:cNvSpPr>
            <a:spLocks noChangeArrowheads="1"/>
          </p:cNvSpPr>
          <p:nvPr/>
        </p:nvSpPr>
        <p:spPr bwMode="auto">
          <a:xfrm>
            <a:off x="2324100" y="900113"/>
            <a:ext cx="11842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000000"/>
                </a:solidFill>
                <a:latin typeface="Arial" charset="0"/>
              </a:rPr>
              <a:t>INFORMACIÓN</a:t>
            </a:r>
            <a:endParaRPr lang="es-ES"/>
          </a:p>
        </p:txBody>
      </p:sp>
      <p:sp>
        <p:nvSpPr>
          <p:cNvPr id="35859" name="Rectangle 68"/>
          <p:cNvSpPr>
            <a:spLocks noChangeArrowheads="1"/>
          </p:cNvSpPr>
          <p:nvPr/>
        </p:nvSpPr>
        <p:spPr bwMode="auto">
          <a:xfrm>
            <a:off x="1116013" y="4616450"/>
            <a:ext cx="1079500" cy="647700"/>
          </a:xfrm>
          <a:prstGeom prst="rect">
            <a:avLst/>
          </a:prstGeom>
          <a:solidFill>
            <a:srgbClr val="A3C2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60" name="Rectangle 69"/>
          <p:cNvSpPr>
            <a:spLocks noChangeArrowheads="1"/>
          </p:cNvSpPr>
          <p:nvPr/>
        </p:nvSpPr>
        <p:spPr bwMode="auto">
          <a:xfrm>
            <a:off x="1139825" y="4640263"/>
            <a:ext cx="1079500" cy="647700"/>
          </a:xfrm>
          <a:prstGeom prst="rect">
            <a:avLst/>
          </a:prstGeom>
          <a:solidFill>
            <a:srgbClr val="3D5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61" name="Picture 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5538" y="4625975"/>
            <a:ext cx="10763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Rectangle 71"/>
          <p:cNvSpPr>
            <a:spLocks noChangeArrowheads="1"/>
          </p:cNvSpPr>
          <p:nvPr/>
        </p:nvSpPr>
        <p:spPr bwMode="auto">
          <a:xfrm>
            <a:off x="1411288" y="4883150"/>
            <a:ext cx="501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ACCIÓN</a:t>
            </a:r>
            <a:endParaRPr lang="es-ES"/>
          </a:p>
        </p:txBody>
      </p:sp>
      <p:sp>
        <p:nvSpPr>
          <p:cNvPr id="35863" name="Rectangle 72"/>
          <p:cNvSpPr>
            <a:spLocks noChangeArrowheads="1"/>
          </p:cNvSpPr>
          <p:nvPr/>
        </p:nvSpPr>
        <p:spPr bwMode="auto">
          <a:xfrm>
            <a:off x="1406525" y="4878388"/>
            <a:ext cx="501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ACCIÓN</a:t>
            </a:r>
            <a:endParaRPr lang="es-ES"/>
          </a:p>
        </p:txBody>
      </p:sp>
      <p:sp>
        <p:nvSpPr>
          <p:cNvPr id="35864" name="Rectangle 73"/>
          <p:cNvSpPr>
            <a:spLocks noChangeArrowheads="1"/>
          </p:cNvSpPr>
          <p:nvPr/>
        </p:nvSpPr>
        <p:spPr bwMode="auto">
          <a:xfrm>
            <a:off x="2482850" y="4616450"/>
            <a:ext cx="1079500" cy="647700"/>
          </a:xfrm>
          <a:prstGeom prst="rect">
            <a:avLst/>
          </a:prstGeom>
          <a:solidFill>
            <a:srgbClr val="A3C2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65" name="Rectangle 74"/>
          <p:cNvSpPr>
            <a:spLocks noChangeArrowheads="1"/>
          </p:cNvSpPr>
          <p:nvPr/>
        </p:nvSpPr>
        <p:spPr bwMode="auto">
          <a:xfrm>
            <a:off x="2506663" y="4640263"/>
            <a:ext cx="1079500" cy="647700"/>
          </a:xfrm>
          <a:prstGeom prst="rect">
            <a:avLst/>
          </a:prstGeom>
          <a:solidFill>
            <a:srgbClr val="3D5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66" name="Picture 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2375" y="4625975"/>
            <a:ext cx="10779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7" name="Rectangle 76"/>
          <p:cNvSpPr>
            <a:spLocks noChangeArrowheads="1"/>
          </p:cNvSpPr>
          <p:nvPr/>
        </p:nvSpPr>
        <p:spPr bwMode="auto">
          <a:xfrm>
            <a:off x="2749550" y="4803775"/>
            <a:ext cx="5572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PLAN DE</a:t>
            </a:r>
            <a:endParaRPr lang="es-ES"/>
          </a:p>
        </p:txBody>
      </p:sp>
      <p:sp>
        <p:nvSpPr>
          <p:cNvPr id="35868" name="Rectangle 77"/>
          <p:cNvSpPr>
            <a:spLocks noChangeArrowheads="1"/>
          </p:cNvSpPr>
          <p:nvPr/>
        </p:nvSpPr>
        <p:spPr bwMode="auto">
          <a:xfrm>
            <a:off x="2744788" y="4799013"/>
            <a:ext cx="5572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PLAN DE</a:t>
            </a:r>
            <a:endParaRPr lang="es-ES"/>
          </a:p>
        </p:txBody>
      </p:sp>
      <p:sp>
        <p:nvSpPr>
          <p:cNvPr id="35869" name="Rectangle 78"/>
          <p:cNvSpPr>
            <a:spLocks noChangeArrowheads="1"/>
          </p:cNvSpPr>
          <p:nvPr/>
        </p:nvSpPr>
        <p:spPr bwMode="auto">
          <a:xfrm>
            <a:off x="2778125" y="4960938"/>
            <a:ext cx="501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ACCIÓN</a:t>
            </a:r>
            <a:endParaRPr lang="es-ES"/>
          </a:p>
        </p:txBody>
      </p:sp>
      <p:sp>
        <p:nvSpPr>
          <p:cNvPr id="35870" name="Rectangle 79"/>
          <p:cNvSpPr>
            <a:spLocks noChangeArrowheads="1"/>
          </p:cNvSpPr>
          <p:nvPr/>
        </p:nvSpPr>
        <p:spPr bwMode="auto">
          <a:xfrm>
            <a:off x="2773363" y="4956175"/>
            <a:ext cx="501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ACCIÓN</a:t>
            </a:r>
            <a:endParaRPr lang="es-ES"/>
          </a:p>
        </p:txBody>
      </p:sp>
      <p:sp>
        <p:nvSpPr>
          <p:cNvPr id="35871" name="Freeform 80"/>
          <p:cNvSpPr>
            <a:spLocks/>
          </p:cNvSpPr>
          <p:nvPr/>
        </p:nvSpPr>
        <p:spPr bwMode="auto">
          <a:xfrm>
            <a:off x="3937000" y="4616450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3" y="385"/>
                </a:lnTo>
                <a:lnTo>
                  <a:pt x="44" y="390"/>
                </a:lnTo>
                <a:lnTo>
                  <a:pt x="67" y="394"/>
                </a:lnTo>
                <a:lnTo>
                  <a:pt x="88" y="397"/>
                </a:lnTo>
                <a:lnTo>
                  <a:pt x="106" y="400"/>
                </a:lnTo>
                <a:lnTo>
                  <a:pt x="124" y="402"/>
                </a:lnTo>
                <a:lnTo>
                  <a:pt x="142" y="405"/>
                </a:lnTo>
                <a:lnTo>
                  <a:pt x="159" y="408"/>
                </a:lnTo>
                <a:lnTo>
                  <a:pt x="171" y="406"/>
                </a:lnTo>
                <a:lnTo>
                  <a:pt x="181" y="406"/>
                </a:lnTo>
                <a:lnTo>
                  <a:pt x="191" y="406"/>
                </a:lnTo>
                <a:lnTo>
                  <a:pt x="200" y="406"/>
                </a:lnTo>
                <a:lnTo>
                  <a:pt x="207" y="406"/>
                </a:lnTo>
                <a:lnTo>
                  <a:pt x="213" y="406"/>
                </a:lnTo>
                <a:lnTo>
                  <a:pt x="221" y="405"/>
                </a:lnTo>
                <a:lnTo>
                  <a:pt x="225" y="405"/>
                </a:lnTo>
                <a:lnTo>
                  <a:pt x="231" y="405"/>
                </a:lnTo>
                <a:lnTo>
                  <a:pt x="236" y="403"/>
                </a:lnTo>
                <a:lnTo>
                  <a:pt x="239" y="403"/>
                </a:lnTo>
                <a:lnTo>
                  <a:pt x="243" y="403"/>
                </a:lnTo>
                <a:lnTo>
                  <a:pt x="251" y="402"/>
                </a:lnTo>
                <a:lnTo>
                  <a:pt x="257" y="402"/>
                </a:lnTo>
                <a:lnTo>
                  <a:pt x="271" y="400"/>
                </a:lnTo>
                <a:lnTo>
                  <a:pt x="284" y="397"/>
                </a:lnTo>
                <a:lnTo>
                  <a:pt x="298" y="394"/>
                </a:lnTo>
                <a:lnTo>
                  <a:pt x="310" y="393"/>
                </a:lnTo>
                <a:lnTo>
                  <a:pt x="322" y="390"/>
                </a:lnTo>
                <a:lnTo>
                  <a:pt x="333" y="385"/>
                </a:lnTo>
                <a:lnTo>
                  <a:pt x="345" y="382"/>
                </a:lnTo>
                <a:lnTo>
                  <a:pt x="357" y="378"/>
                </a:lnTo>
                <a:lnTo>
                  <a:pt x="369" y="376"/>
                </a:lnTo>
                <a:lnTo>
                  <a:pt x="381" y="373"/>
                </a:lnTo>
                <a:lnTo>
                  <a:pt x="393" y="369"/>
                </a:lnTo>
                <a:lnTo>
                  <a:pt x="405" y="365"/>
                </a:lnTo>
                <a:lnTo>
                  <a:pt x="419" y="362"/>
                </a:lnTo>
                <a:lnTo>
                  <a:pt x="431" y="358"/>
                </a:lnTo>
                <a:lnTo>
                  <a:pt x="444" y="355"/>
                </a:lnTo>
                <a:lnTo>
                  <a:pt x="460" y="352"/>
                </a:lnTo>
                <a:lnTo>
                  <a:pt x="473" y="349"/>
                </a:lnTo>
                <a:lnTo>
                  <a:pt x="488" y="344"/>
                </a:lnTo>
                <a:lnTo>
                  <a:pt x="503" y="341"/>
                </a:lnTo>
                <a:lnTo>
                  <a:pt x="512" y="340"/>
                </a:lnTo>
                <a:lnTo>
                  <a:pt x="520" y="338"/>
                </a:lnTo>
                <a:lnTo>
                  <a:pt x="537" y="337"/>
                </a:lnTo>
                <a:lnTo>
                  <a:pt x="555" y="334"/>
                </a:lnTo>
                <a:lnTo>
                  <a:pt x="571" y="331"/>
                </a:lnTo>
                <a:lnTo>
                  <a:pt x="580" y="329"/>
                </a:lnTo>
                <a:lnTo>
                  <a:pt x="591" y="329"/>
                </a:lnTo>
                <a:lnTo>
                  <a:pt x="612" y="328"/>
                </a:lnTo>
                <a:lnTo>
                  <a:pt x="633" y="328"/>
                </a:lnTo>
                <a:lnTo>
                  <a:pt x="656" y="326"/>
                </a:lnTo>
                <a:lnTo>
                  <a:pt x="680" y="326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72" name="Freeform 81"/>
          <p:cNvSpPr>
            <a:spLocks/>
          </p:cNvSpPr>
          <p:nvPr/>
        </p:nvSpPr>
        <p:spPr bwMode="auto">
          <a:xfrm>
            <a:off x="3960813" y="46402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3" y="385"/>
                </a:lnTo>
                <a:lnTo>
                  <a:pt x="44" y="390"/>
                </a:lnTo>
                <a:lnTo>
                  <a:pt x="67" y="394"/>
                </a:lnTo>
                <a:lnTo>
                  <a:pt x="88" y="397"/>
                </a:lnTo>
                <a:lnTo>
                  <a:pt x="106" y="400"/>
                </a:lnTo>
                <a:lnTo>
                  <a:pt x="124" y="402"/>
                </a:lnTo>
                <a:lnTo>
                  <a:pt x="142" y="405"/>
                </a:lnTo>
                <a:lnTo>
                  <a:pt x="159" y="408"/>
                </a:lnTo>
                <a:lnTo>
                  <a:pt x="171" y="406"/>
                </a:lnTo>
                <a:lnTo>
                  <a:pt x="182" y="406"/>
                </a:lnTo>
                <a:lnTo>
                  <a:pt x="191" y="406"/>
                </a:lnTo>
                <a:lnTo>
                  <a:pt x="200" y="406"/>
                </a:lnTo>
                <a:lnTo>
                  <a:pt x="207" y="406"/>
                </a:lnTo>
                <a:lnTo>
                  <a:pt x="213" y="406"/>
                </a:lnTo>
                <a:lnTo>
                  <a:pt x="221" y="405"/>
                </a:lnTo>
                <a:lnTo>
                  <a:pt x="225" y="405"/>
                </a:lnTo>
                <a:lnTo>
                  <a:pt x="231" y="405"/>
                </a:lnTo>
                <a:lnTo>
                  <a:pt x="236" y="403"/>
                </a:lnTo>
                <a:lnTo>
                  <a:pt x="239" y="403"/>
                </a:lnTo>
                <a:lnTo>
                  <a:pt x="244" y="403"/>
                </a:lnTo>
                <a:lnTo>
                  <a:pt x="251" y="402"/>
                </a:lnTo>
                <a:lnTo>
                  <a:pt x="257" y="402"/>
                </a:lnTo>
                <a:lnTo>
                  <a:pt x="271" y="400"/>
                </a:lnTo>
                <a:lnTo>
                  <a:pt x="284" y="397"/>
                </a:lnTo>
                <a:lnTo>
                  <a:pt x="298" y="394"/>
                </a:lnTo>
                <a:lnTo>
                  <a:pt x="310" y="393"/>
                </a:lnTo>
                <a:lnTo>
                  <a:pt x="322" y="390"/>
                </a:lnTo>
                <a:lnTo>
                  <a:pt x="333" y="385"/>
                </a:lnTo>
                <a:lnTo>
                  <a:pt x="345" y="382"/>
                </a:lnTo>
                <a:lnTo>
                  <a:pt x="357" y="378"/>
                </a:lnTo>
                <a:lnTo>
                  <a:pt x="369" y="376"/>
                </a:lnTo>
                <a:lnTo>
                  <a:pt x="381" y="373"/>
                </a:lnTo>
                <a:lnTo>
                  <a:pt x="393" y="369"/>
                </a:lnTo>
                <a:lnTo>
                  <a:pt x="405" y="366"/>
                </a:lnTo>
                <a:lnTo>
                  <a:pt x="419" y="363"/>
                </a:lnTo>
                <a:lnTo>
                  <a:pt x="431" y="358"/>
                </a:lnTo>
                <a:lnTo>
                  <a:pt x="445" y="355"/>
                </a:lnTo>
                <a:lnTo>
                  <a:pt x="460" y="352"/>
                </a:lnTo>
                <a:lnTo>
                  <a:pt x="473" y="349"/>
                </a:lnTo>
                <a:lnTo>
                  <a:pt x="488" y="344"/>
                </a:lnTo>
                <a:lnTo>
                  <a:pt x="503" y="341"/>
                </a:lnTo>
                <a:lnTo>
                  <a:pt x="513" y="340"/>
                </a:lnTo>
                <a:lnTo>
                  <a:pt x="520" y="338"/>
                </a:lnTo>
                <a:lnTo>
                  <a:pt x="537" y="337"/>
                </a:lnTo>
                <a:lnTo>
                  <a:pt x="555" y="334"/>
                </a:lnTo>
                <a:lnTo>
                  <a:pt x="571" y="331"/>
                </a:lnTo>
                <a:lnTo>
                  <a:pt x="581" y="329"/>
                </a:lnTo>
                <a:lnTo>
                  <a:pt x="591" y="329"/>
                </a:lnTo>
                <a:lnTo>
                  <a:pt x="612" y="328"/>
                </a:lnTo>
                <a:lnTo>
                  <a:pt x="633" y="328"/>
                </a:lnTo>
                <a:lnTo>
                  <a:pt x="656" y="326"/>
                </a:lnTo>
                <a:lnTo>
                  <a:pt x="680" y="326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73" name="Picture 8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46525" y="4625975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4" name="Freeform 83"/>
          <p:cNvSpPr>
            <a:spLocks/>
          </p:cNvSpPr>
          <p:nvPr/>
        </p:nvSpPr>
        <p:spPr bwMode="auto">
          <a:xfrm>
            <a:off x="3949700" y="46275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2" y="386"/>
                </a:lnTo>
                <a:lnTo>
                  <a:pt x="43" y="390"/>
                </a:lnTo>
                <a:lnTo>
                  <a:pt x="66" y="395"/>
                </a:lnTo>
                <a:lnTo>
                  <a:pt x="87" y="398"/>
                </a:lnTo>
                <a:lnTo>
                  <a:pt x="105" y="401"/>
                </a:lnTo>
                <a:lnTo>
                  <a:pt x="124" y="404"/>
                </a:lnTo>
                <a:lnTo>
                  <a:pt x="142" y="405"/>
                </a:lnTo>
                <a:lnTo>
                  <a:pt x="158" y="408"/>
                </a:lnTo>
                <a:lnTo>
                  <a:pt x="170" y="408"/>
                </a:lnTo>
                <a:lnTo>
                  <a:pt x="181" y="408"/>
                </a:lnTo>
                <a:lnTo>
                  <a:pt x="190" y="408"/>
                </a:lnTo>
                <a:lnTo>
                  <a:pt x="199" y="408"/>
                </a:lnTo>
                <a:lnTo>
                  <a:pt x="207" y="407"/>
                </a:lnTo>
                <a:lnTo>
                  <a:pt x="214" y="407"/>
                </a:lnTo>
                <a:lnTo>
                  <a:pt x="220" y="407"/>
                </a:lnTo>
                <a:lnTo>
                  <a:pt x="226" y="405"/>
                </a:lnTo>
                <a:lnTo>
                  <a:pt x="231" y="405"/>
                </a:lnTo>
                <a:lnTo>
                  <a:pt x="235" y="405"/>
                </a:lnTo>
                <a:lnTo>
                  <a:pt x="240" y="404"/>
                </a:lnTo>
                <a:lnTo>
                  <a:pt x="243" y="404"/>
                </a:lnTo>
                <a:lnTo>
                  <a:pt x="251" y="402"/>
                </a:lnTo>
                <a:lnTo>
                  <a:pt x="257" y="402"/>
                </a:lnTo>
                <a:lnTo>
                  <a:pt x="270" y="401"/>
                </a:lnTo>
                <a:lnTo>
                  <a:pt x="284" y="398"/>
                </a:lnTo>
                <a:lnTo>
                  <a:pt x="297" y="396"/>
                </a:lnTo>
                <a:lnTo>
                  <a:pt x="309" y="393"/>
                </a:lnTo>
                <a:lnTo>
                  <a:pt x="322" y="390"/>
                </a:lnTo>
                <a:lnTo>
                  <a:pt x="332" y="387"/>
                </a:lnTo>
                <a:lnTo>
                  <a:pt x="344" y="383"/>
                </a:lnTo>
                <a:lnTo>
                  <a:pt x="350" y="381"/>
                </a:lnTo>
                <a:lnTo>
                  <a:pt x="356" y="378"/>
                </a:lnTo>
                <a:lnTo>
                  <a:pt x="368" y="375"/>
                </a:lnTo>
                <a:lnTo>
                  <a:pt x="380" y="372"/>
                </a:lnTo>
                <a:lnTo>
                  <a:pt x="405" y="366"/>
                </a:lnTo>
                <a:lnTo>
                  <a:pt x="418" y="363"/>
                </a:lnTo>
                <a:lnTo>
                  <a:pt x="432" y="358"/>
                </a:lnTo>
                <a:lnTo>
                  <a:pt x="445" y="355"/>
                </a:lnTo>
                <a:lnTo>
                  <a:pt x="459" y="352"/>
                </a:lnTo>
                <a:lnTo>
                  <a:pt x="473" y="349"/>
                </a:lnTo>
                <a:lnTo>
                  <a:pt x="488" y="345"/>
                </a:lnTo>
                <a:lnTo>
                  <a:pt x="503" y="342"/>
                </a:lnTo>
                <a:lnTo>
                  <a:pt x="520" y="339"/>
                </a:lnTo>
                <a:lnTo>
                  <a:pt x="529" y="339"/>
                </a:lnTo>
                <a:lnTo>
                  <a:pt x="536" y="337"/>
                </a:lnTo>
                <a:lnTo>
                  <a:pt x="554" y="334"/>
                </a:lnTo>
                <a:lnTo>
                  <a:pt x="572" y="331"/>
                </a:lnTo>
                <a:lnTo>
                  <a:pt x="582" y="331"/>
                </a:lnTo>
                <a:lnTo>
                  <a:pt x="591" y="330"/>
                </a:lnTo>
                <a:lnTo>
                  <a:pt x="612" y="330"/>
                </a:lnTo>
                <a:lnTo>
                  <a:pt x="633" y="328"/>
                </a:lnTo>
                <a:lnTo>
                  <a:pt x="656" y="327"/>
                </a:lnTo>
                <a:lnTo>
                  <a:pt x="680" y="327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75" name="Freeform 84"/>
          <p:cNvSpPr>
            <a:spLocks/>
          </p:cNvSpPr>
          <p:nvPr/>
        </p:nvSpPr>
        <p:spPr bwMode="auto">
          <a:xfrm>
            <a:off x="3949700" y="46275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2" y="386"/>
                </a:lnTo>
                <a:lnTo>
                  <a:pt x="43" y="390"/>
                </a:lnTo>
                <a:lnTo>
                  <a:pt x="66" y="395"/>
                </a:lnTo>
                <a:lnTo>
                  <a:pt x="87" y="398"/>
                </a:lnTo>
                <a:lnTo>
                  <a:pt x="105" y="401"/>
                </a:lnTo>
                <a:lnTo>
                  <a:pt x="124" y="404"/>
                </a:lnTo>
                <a:lnTo>
                  <a:pt x="142" y="405"/>
                </a:lnTo>
                <a:lnTo>
                  <a:pt x="158" y="408"/>
                </a:lnTo>
                <a:lnTo>
                  <a:pt x="170" y="408"/>
                </a:lnTo>
                <a:lnTo>
                  <a:pt x="181" y="408"/>
                </a:lnTo>
                <a:lnTo>
                  <a:pt x="190" y="408"/>
                </a:lnTo>
                <a:lnTo>
                  <a:pt x="199" y="408"/>
                </a:lnTo>
                <a:lnTo>
                  <a:pt x="207" y="407"/>
                </a:lnTo>
                <a:lnTo>
                  <a:pt x="214" y="407"/>
                </a:lnTo>
                <a:lnTo>
                  <a:pt x="220" y="407"/>
                </a:lnTo>
                <a:lnTo>
                  <a:pt x="226" y="405"/>
                </a:lnTo>
                <a:lnTo>
                  <a:pt x="231" y="405"/>
                </a:lnTo>
                <a:lnTo>
                  <a:pt x="235" y="405"/>
                </a:lnTo>
                <a:lnTo>
                  <a:pt x="240" y="404"/>
                </a:lnTo>
                <a:lnTo>
                  <a:pt x="243" y="404"/>
                </a:lnTo>
                <a:lnTo>
                  <a:pt x="251" y="402"/>
                </a:lnTo>
                <a:lnTo>
                  <a:pt x="257" y="402"/>
                </a:lnTo>
                <a:lnTo>
                  <a:pt x="270" y="401"/>
                </a:lnTo>
                <a:lnTo>
                  <a:pt x="284" y="398"/>
                </a:lnTo>
                <a:lnTo>
                  <a:pt x="297" y="396"/>
                </a:lnTo>
                <a:lnTo>
                  <a:pt x="309" y="393"/>
                </a:lnTo>
                <a:lnTo>
                  <a:pt x="322" y="390"/>
                </a:lnTo>
                <a:lnTo>
                  <a:pt x="332" y="387"/>
                </a:lnTo>
                <a:lnTo>
                  <a:pt x="344" y="383"/>
                </a:lnTo>
                <a:lnTo>
                  <a:pt x="350" y="381"/>
                </a:lnTo>
                <a:lnTo>
                  <a:pt x="356" y="378"/>
                </a:lnTo>
                <a:lnTo>
                  <a:pt x="368" y="375"/>
                </a:lnTo>
                <a:lnTo>
                  <a:pt x="380" y="372"/>
                </a:lnTo>
                <a:lnTo>
                  <a:pt x="405" y="366"/>
                </a:lnTo>
                <a:lnTo>
                  <a:pt x="418" y="363"/>
                </a:lnTo>
                <a:lnTo>
                  <a:pt x="432" y="358"/>
                </a:lnTo>
                <a:lnTo>
                  <a:pt x="445" y="355"/>
                </a:lnTo>
                <a:lnTo>
                  <a:pt x="459" y="352"/>
                </a:lnTo>
                <a:lnTo>
                  <a:pt x="473" y="349"/>
                </a:lnTo>
                <a:lnTo>
                  <a:pt x="488" y="345"/>
                </a:lnTo>
                <a:lnTo>
                  <a:pt x="503" y="342"/>
                </a:lnTo>
                <a:lnTo>
                  <a:pt x="520" y="339"/>
                </a:lnTo>
                <a:lnTo>
                  <a:pt x="529" y="339"/>
                </a:lnTo>
                <a:lnTo>
                  <a:pt x="536" y="337"/>
                </a:lnTo>
                <a:lnTo>
                  <a:pt x="554" y="334"/>
                </a:lnTo>
                <a:lnTo>
                  <a:pt x="572" y="331"/>
                </a:lnTo>
                <a:lnTo>
                  <a:pt x="582" y="331"/>
                </a:lnTo>
                <a:lnTo>
                  <a:pt x="591" y="330"/>
                </a:lnTo>
                <a:lnTo>
                  <a:pt x="612" y="330"/>
                </a:lnTo>
                <a:lnTo>
                  <a:pt x="633" y="328"/>
                </a:lnTo>
                <a:lnTo>
                  <a:pt x="656" y="327"/>
                </a:lnTo>
                <a:lnTo>
                  <a:pt x="680" y="327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76" name="Picture 8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46525" y="4625975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7" name="Rectangle 86"/>
          <p:cNvSpPr>
            <a:spLocks noChangeArrowheads="1"/>
          </p:cNvSpPr>
          <p:nvPr/>
        </p:nvSpPr>
        <p:spPr bwMode="auto">
          <a:xfrm>
            <a:off x="4083050" y="4668838"/>
            <a:ext cx="790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INFORME AL</a:t>
            </a:r>
            <a:endParaRPr lang="es-ES"/>
          </a:p>
        </p:txBody>
      </p:sp>
      <p:sp>
        <p:nvSpPr>
          <p:cNvPr id="35878" name="Rectangle 87"/>
          <p:cNvSpPr>
            <a:spLocks noChangeArrowheads="1"/>
          </p:cNvSpPr>
          <p:nvPr/>
        </p:nvSpPr>
        <p:spPr bwMode="auto">
          <a:xfrm>
            <a:off x="4078288" y="4664075"/>
            <a:ext cx="790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INFORME AL</a:t>
            </a:r>
            <a:endParaRPr lang="es-ES"/>
          </a:p>
        </p:txBody>
      </p:sp>
      <p:sp>
        <p:nvSpPr>
          <p:cNvPr id="35879" name="Rectangle 88"/>
          <p:cNvSpPr>
            <a:spLocks noChangeArrowheads="1"/>
          </p:cNvSpPr>
          <p:nvPr/>
        </p:nvSpPr>
        <p:spPr bwMode="auto">
          <a:xfrm>
            <a:off x="4141788" y="4827588"/>
            <a:ext cx="676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GRUPO DE</a:t>
            </a:r>
            <a:endParaRPr lang="es-ES"/>
          </a:p>
        </p:txBody>
      </p:sp>
      <p:sp>
        <p:nvSpPr>
          <p:cNvPr id="35880" name="Rectangle 89"/>
          <p:cNvSpPr>
            <a:spLocks noChangeArrowheads="1"/>
          </p:cNvSpPr>
          <p:nvPr/>
        </p:nvSpPr>
        <p:spPr bwMode="auto">
          <a:xfrm>
            <a:off x="4137025" y="4822825"/>
            <a:ext cx="676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GRUPO DE</a:t>
            </a:r>
            <a:endParaRPr lang="es-ES"/>
          </a:p>
        </p:txBody>
      </p:sp>
      <p:sp>
        <p:nvSpPr>
          <p:cNvPr id="35881" name="Rectangle 90"/>
          <p:cNvSpPr>
            <a:spLocks noChangeArrowheads="1"/>
          </p:cNvSpPr>
          <p:nvPr/>
        </p:nvSpPr>
        <p:spPr bwMode="auto">
          <a:xfrm>
            <a:off x="4006850" y="4986338"/>
            <a:ext cx="936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OPERACIONES</a:t>
            </a:r>
            <a:endParaRPr lang="es-ES"/>
          </a:p>
        </p:txBody>
      </p:sp>
      <p:sp>
        <p:nvSpPr>
          <p:cNvPr id="35882" name="Rectangle 91"/>
          <p:cNvSpPr>
            <a:spLocks noChangeArrowheads="1"/>
          </p:cNvSpPr>
          <p:nvPr/>
        </p:nvSpPr>
        <p:spPr bwMode="auto">
          <a:xfrm>
            <a:off x="4002088" y="4981575"/>
            <a:ext cx="936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OPERACIONES</a:t>
            </a:r>
            <a:endParaRPr lang="es-ES"/>
          </a:p>
        </p:txBody>
      </p:sp>
      <p:sp>
        <p:nvSpPr>
          <p:cNvPr id="35883" name="Freeform 92"/>
          <p:cNvSpPr>
            <a:spLocks/>
          </p:cNvSpPr>
          <p:nvPr/>
        </p:nvSpPr>
        <p:spPr bwMode="auto">
          <a:xfrm>
            <a:off x="5503863" y="4616450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3" y="385"/>
                </a:lnTo>
                <a:lnTo>
                  <a:pt x="44" y="390"/>
                </a:lnTo>
                <a:lnTo>
                  <a:pt x="66" y="394"/>
                </a:lnTo>
                <a:lnTo>
                  <a:pt x="88" y="397"/>
                </a:lnTo>
                <a:lnTo>
                  <a:pt x="106" y="400"/>
                </a:lnTo>
                <a:lnTo>
                  <a:pt x="124" y="402"/>
                </a:lnTo>
                <a:lnTo>
                  <a:pt x="142" y="405"/>
                </a:lnTo>
                <a:lnTo>
                  <a:pt x="159" y="408"/>
                </a:lnTo>
                <a:lnTo>
                  <a:pt x="171" y="406"/>
                </a:lnTo>
                <a:lnTo>
                  <a:pt x="181" y="406"/>
                </a:lnTo>
                <a:lnTo>
                  <a:pt x="190" y="406"/>
                </a:lnTo>
                <a:lnTo>
                  <a:pt x="199" y="406"/>
                </a:lnTo>
                <a:lnTo>
                  <a:pt x="207" y="406"/>
                </a:lnTo>
                <a:lnTo>
                  <a:pt x="215" y="406"/>
                </a:lnTo>
                <a:lnTo>
                  <a:pt x="221" y="405"/>
                </a:lnTo>
                <a:lnTo>
                  <a:pt x="225" y="405"/>
                </a:lnTo>
                <a:lnTo>
                  <a:pt x="231" y="405"/>
                </a:lnTo>
                <a:lnTo>
                  <a:pt x="236" y="403"/>
                </a:lnTo>
                <a:lnTo>
                  <a:pt x="240" y="403"/>
                </a:lnTo>
                <a:lnTo>
                  <a:pt x="243" y="403"/>
                </a:lnTo>
                <a:lnTo>
                  <a:pt x="251" y="402"/>
                </a:lnTo>
                <a:lnTo>
                  <a:pt x="257" y="402"/>
                </a:lnTo>
                <a:lnTo>
                  <a:pt x="271" y="400"/>
                </a:lnTo>
                <a:lnTo>
                  <a:pt x="284" y="397"/>
                </a:lnTo>
                <a:lnTo>
                  <a:pt x="298" y="394"/>
                </a:lnTo>
                <a:lnTo>
                  <a:pt x="310" y="393"/>
                </a:lnTo>
                <a:lnTo>
                  <a:pt x="322" y="390"/>
                </a:lnTo>
                <a:lnTo>
                  <a:pt x="332" y="385"/>
                </a:lnTo>
                <a:lnTo>
                  <a:pt x="345" y="382"/>
                </a:lnTo>
                <a:lnTo>
                  <a:pt x="357" y="378"/>
                </a:lnTo>
                <a:lnTo>
                  <a:pt x="369" y="376"/>
                </a:lnTo>
                <a:lnTo>
                  <a:pt x="381" y="373"/>
                </a:lnTo>
                <a:lnTo>
                  <a:pt x="393" y="369"/>
                </a:lnTo>
                <a:lnTo>
                  <a:pt x="405" y="365"/>
                </a:lnTo>
                <a:lnTo>
                  <a:pt x="419" y="362"/>
                </a:lnTo>
                <a:lnTo>
                  <a:pt x="432" y="358"/>
                </a:lnTo>
                <a:lnTo>
                  <a:pt x="444" y="355"/>
                </a:lnTo>
                <a:lnTo>
                  <a:pt x="459" y="352"/>
                </a:lnTo>
                <a:lnTo>
                  <a:pt x="473" y="349"/>
                </a:lnTo>
                <a:lnTo>
                  <a:pt x="488" y="344"/>
                </a:lnTo>
                <a:lnTo>
                  <a:pt x="503" y="341"/>
                </a:lnTo>
                <a:lnTo>
                  <a:pt x="512" y="340"/>
                </a:lnTo>
                <a:lnTo>
                  <a:pt x="521" y="338"/>
                </a:lnTo>
                <a:lnTo>
                  <a:pt x="538" y="337"/>
                </a:lnTo>
                <a:lnTo>
                  <a:pt x="555" y="334"/>
                </a:lnTo>
                <a:lnTo>
                  <a:pt x="571" y="331"/>
                </a:lnTo>
                <a:lnTo>
                  <a:pt x="582" y="329"/>
                </a:lnTo>
                <a:lnTo>
                  <a:pt x="591" y="329"/>
                </a:lnTo>
                <a:lnTo>
                  <a:pt x="612" y="328"/>
                </a:lnTo>
                <a:lnTo>
                  <a:pt x="633" y="328"/>
                </a:lnTo>
                <a:lnTo>
                  <a:pt x="656" y="326"/>
                </a:lnTo>
                <a:lnTo>
                  <a:pt x="680" y="326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84" name="Freeform 93"/>
          <p:cNvSpPr>
            <a:spLocks/>
          </p:cNvSpPr>
          <p:nvPr/>
        </p:nvSpPr>
        <p:spPr bwMode="auto">
          <a:xfrm>
            <a:off x="5527675" y="46402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3" y="385"/>
                </a:lnTo>
                <a:lnTo>
                  <a:pt x="44" y="390"/>
                </a:lnTo>
                <a:lnTo>
                  <a:pt x="67" y="394"/>
                </a:lnTo>
                <a:lnTo>
                  <a:pt x="88" y="397"/>
                </a:lnTo>
                <a:lnTo>
                  <a:pt x="106" y="400"/>
                </a:lnTo>
                <a:lnTo>
                  <a:pt x="124" y="402"/>
                </a:lnTo>
                <a:lnTo>
                  <a:pt x="142" y="405"/>
                </a:lnTo>
                <a:lnTo>
                  <a:pt x="159" y="408"/>
                </a:lnTo>
                <a:lnTo>
                  <a:pt x="171" y="406"/>
                </a:lnTo>
                <a:lnTo>
                  <a:pt x="181" y="406"/>
                </a:lnTo>
                <a:lnTo>
                  <a:pt x="191" y="406"/>
                </a:lnTo>
                <a:lnTo>
                  <a:pt x="200" y="406"/>
                </a:lnTo>
                <a:lnTo>
                  <a:pt x="207" y="406"/>
                </a:lnTo>
                <a:lnTo>
                  <a:pt x="215" y="406"/>
                </a:lnTo>
                <a:lnTo>
                  <a:pt x="221" y="405"/>
                </a:lnTo>
                <a:lnTo>
                  <a:pt x="225" y="405"/>
                </a:lnTo>
                <a:lnTo>
                  <a:pt x="231" y="405"/>
                </a:lnTo>
                <a:lnTo>
                  <a:pt x="236" y="403"/>
                </a:lnTo>
                <a:lnTo>
                  <a:pt x="240" y="403"/>
                </a:lnTo>
                <a:lnTo>
                  <a:pt x="243" y="403"/>
                </a:lnTo>
                <a:lnTo>
                  <a:pt x="251" y="402"/>
                </a:lnTo>
                <a:lnTo>
                  <a:pt x="257" y="402"/>
                </a:lnTo>
                <a:lnTo>
                  <a:pt x="271" y="400"/>
                </a:lnTo>
                <a:lnTo>
                  <a:pt x="284" y="397"/>
                </a:lnTo>
                <a:lnTo>
                  <a:pt x="298" y="394"/>
                </a:lnTo>
                <a:lnTo>
                  <a:pt x="310" y="393"/>
                </a:lnTo>
                <a:lnTo>
                  <a:pt x="322" y="390"/>
                </a:lnTo>
                <a:lnTo>
                  <a:pt x="333" y="385"/>
                </a:lnTo>
                <a:lnTo>
                  <a:pt x="345" y="382"/>
                </a:lnTo>
                <a:lnTo>
                  <a:pt x="357" y="378"/>
                </a:lnTo>
                <a:lnTo>
                  <a:pt x="369" y="376"/>
                </a:lnTo>
                <a:lnTo>
                  <a:pt x="381" y="373"/>
                </a:lnTo>
                <a:lnTo>
                  <a:pt x="393" y="369"/>
                </a:lnTo>
                <a:lnTo>
                  <a:pt x="405" y="366"/>
                </a:lnTo>
                <a:lnTo>
                  <a:pt x="419" y="363"/>
                </a:lnTo>
                <a:lnTo>
                  <a:pt x="432" y="358"/>
                </a:lnTo>
                <a:lnTo>
                  <a:pt x="444" y="355"/>
                </a:lnTo>
                <a:lnTo>
                  <a:pt x="460" y="352"/>
                </a:lnTo>
                <a:lnTo>
                  <a:pt x="473" y="349"/>
                </a:lnTo>
                <a:lnTo>
                  <a:pt x="488" y="344"/>
                </a:lnTo>
                <a:lnTo>
                  <a:pt x="503" y="341"/>
                </a:lnTo>
                <a:lnTo>
                  <a:pt x="512" y="340"/>
                </a:lnTo>
                <a:lnTo>
                  <a:pt x="522" y="338"/>
                </a:lnTo>
                <a:lnTo>
                  <a:pt x="538" y="337"/>
                </a:lnTo>
                <a:lnTo>
                  <a:pt x="555" y="334"/>
                </a:lnTo>
                <a:lnTo>
                  <a:pt x="571" y="331"/>
                </a:lnTo>
                <a:lnTo>
                  <a:pt x="582" y="329"/>
                </a:lnTo>
                <a:lnTo>
                  <a:pt x="591" y="329"/>
                </a:lnTo>
                <a:lnTo>
                  <a:pt x="612" y="328"/>
                </a:lnTo>
                <a:lnTo>
                  <a:pt x="633" y="328"/>
                </a:lnTo>
                <a:lnTo>
                  <a:pt x="656" y="326"/>
                </a:lnTo>
                <a:lnTo>
                  <a:pt x="680" y="326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85" name="Picture 9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13388" y="4625975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86" name="Freeform 95"/>
          <p:cNvSpPr>
            <a:spLocks/>
          </p:cNvSpPr>
          <p:nvPr/>
        </p:nvSpPr>
        <p:spPr bwMode="auto">
          <a:xfrm>
            <a:off x="5516563" y="46275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2147483647 h 408"/>
              <a:gd name="T108" fmla="*/ 2147483647 w 680"/>
              <a:gd name="T109" fmla="*/ 0 h 408"/>
              <a:gd name="T110" fmla="*/ 0 w 680"/>
              <a:gd name="T111" fmla="*/ 0 h 408"/>
              <a:gd name="T112" fmla="*/ 0 w 680"/>
              <a:gd name="T113" fmla="*/ 2147483647 h 40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80"/>
              <a:gd name="T172" fmla="*/ 0 h 408"/>
              <a:gd name="T173" fmla="*/ 680 w 680"/>
              <a:gd name="T174" fmla="*/ 408 h 40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80" h="408">
                <a:moveTo>
                  <a:pt x="0" y="381"/>
                </a:moveTo>
                <a:lnTo>
                  <a:pt x="22" y="386"/>
                </a:lnTo>
                <a:lnTo>
                  <a:pt x="43" y="390"/>
                </a:lnTo>
                <a:lnTo>
                  <a:pt x="66" y="395"/>
                </a:lnTo>
                <a:lnTo>
                  <a:pt x="87" y="398"/>
                </a:lnTo>
                <a:lnTo>
                  <a:pt x="105" y="401"/>
                </a:lnTo>
                <a:lnTo>
                  <a:pt x="123" y="404"/>
                </a:lnTo>
                <a:lnTo>
                  <a:pt x="142" y="405"/>
                </a:lnTo>
                <a:lnTo>
                  <a:pt x="158" y="408"/>
                </a:lnTo>
                <a:lnTo>
                  <a:pt x="170" y="408"/>
                </a:lnTo>
                <a:lnTo>
                  <a:pt x="181" y="408"/>
                </a:lnTo>
                <a:lnTo>
                  <a:pt x="190" y="408"/>
                </a:lnTo>
                <a:lnTo>
                  <a:pt x="199" y="408"/>
                </a:lnTo>
                <a:lnTo>
                  <a:pt x="207" y="407"/>
                </a:lnTo>
                <a:lnTo>
                  <a:pt x="214" y="407"/>
                </a:lnTo>
                <a:lnTo>
                  <a:pt x="220" y="407"/>
                </a:lnTo>
                <a:lnTo>
                  <a:pt x="226" y="405"/>
                </a:lnTo>
                <a:lnTo>
                  <a:pt x="231" y="405"/>
                </a:lnTo>
                <a:lnTo>
                  <a:pt x="235" y="405"/>
                </a:lnTo>
                <a:lnTo>
                  <a:pt x="240" y="404"/>
                </a:lnTo>
                <a:lnTo>
                  <a:pt x="243" y="404"/>
                </a:lnTo>
                <a:lnTo>
                  <a:pt x="250" y="402"/>
                </a:lnTo>
                <a:lnTo>
                  <a:pt x="256" y="402"/>
                </a:lnTo>
                <a:lnTo>
                  <a:pt x="270" y="401"/>
                </a:lnTo>
                <a:lnTo>
                  <a:pt x="284" y="398"/>
                </a:lnTo>
                <a:lnTo>
                  <a:pt x="297" y="396"/>
                </a:lnTo>
                <a:lnTo>
                  <a:pt x="309" y="393"/>
                </a:lnTo>
                <a:lnTo>
                  <a:pt x="321" y="390"/>
                </a:lnTo>
                <a:lnTo>
                  <a:pt x="334" y="387"/>
                </a:lnTo>
                <a:lnTo>
                  <a:pt x="344" y="383"/>
                </a:lnTo>
                <a:lnTo>
                  <a:pt x="350" y="381"/>
                </a:lnTo>
                <a:lnTo>
                  <a:pt x="356" y="378"/>
                </a:lnTo>
                <a:lnTo>
                  <a:pt x="368" y="375"/>
                </a:lnTo>
                <a:lnTo>
                  <a:pt x="380" y="372"/>
                </a:lnTo>
                <a:lnTo>
                  <a:pt x="405" y="366"/>
                </a:lnTo>
                <a:lnTo>
                  <a:pt x="418" y="363"/>
                </a:lnTo>
                <a:lnTo>
                  <a:pt x="432" y="358"/>
                </a:lnTo>
                <a:lnTo>
                  <a:pt x="445" y="355"/>
                </a:lnTo>
                <a:lnTo>
                  <a:pt x="459" y="352"/>
                </a:lnTo>
                <a:lnTo>
                  <a:pt x="473" y="349"/>
                </a:lnTo>
                <a:lnTo>
                  <a:pt x="488" y="345"/>
                </a:lnTo>
                <a:lnTo>
                  <a:pt x="504" y="342"/>
                </a:lnTo>
                <a:lnTo>
                  <a:pt x="512" y="340"/>
                </a:lnTo>
                <a:lnTo>
                  <a:pt x="521" y="339"/>
                </a:lnTo>
                <a:lnTo>
                  <a:pt x="529" y="339"/>
                </a:lnTo>
                <a:lnTo>
                  <a:pt x="538" y="337"/>
                </a:lnTo>
                <a:lnTo>
                  <a:pt x="554" y="334"/>
                </a:lnTo>
                <a:lnTo>
                  <a:pt x="572" y="331"/>
                </a:lnTo>
                <a:lnTo>
                  <a:pt x="581" y="331"/>
                </a:lnTo>
                <a:lnTo>
                  <a:pt x="590" y="330"/>
                </a:lnTo>
                <a:lnTo>
                  <a:pt x="612" y="330"/>
                </a:lnTo>
                <a:lnTo>
                  <a:pt x="633" y="328"/>
                </a:lnTo>
                <a:lnTo>
                  <a:pt x="655" y="327"/>
                </a:lnTo>
                <a:lnTo>
                  <a:pt x="680" y="327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87" name="Freeform 96"/>
          <p:cNvSpPr>
            <a:spLocks/>
          </p:cNvSpPr>
          <p:nvPr/>
        </p:nvSpPr>
        <p:spPr bwMode="auto">
          <a:xfrm>
            <a:off x="5516563" y="46275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2147483647 h 408"/>
              <a:gd name="T108" fmla="*/ 2147483647 w 680"/>
              <a:gd name="T109" fmla="*/ 0 h 408"/>
              <a:gd name="T110" fmla="*/ 0 w 680"/>
              <a:gd name="T111" fmla="*/ 0 h 408"/>
              <a:gd name="T112" fmla="*/ 0 w 680"/>
              <a:gd name="T113" fmla="*/ 2147483647 h 40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80"/>
              <a:gd name="T172" fmla="*/ 0 h 408"/>
              <a:gd name="T173" fmla="*/ 680 w 680"/>
              <a:gd name="T174" fmla="*/ 408 h 40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80" h="408">
                <a:moveTo>
                  <a:pt x="0" y="381"/>
                </a:moveTo>
                <a:lnTo>
                  <a:pt x="22" y="386"/>
                </a:lnTo>
                <a:lnTo>
                  <a:pt x="43" y="390"/>
                </a:lnTo>
                <a:lnTo>
                  <a:pt x="66" y="395"/>
                </a:lnTo>
                <a:lnTo>
                  <a:pt x="87" y="398"/>
                </a:lnTo>
                <a:lnTo>
                  <a:pt x="105" y="401"/>
                </a:lnTo>
                <a:lnTo>
                  <a:pt x="123" y="404"/>
                </a:lnTo>
                <a:lnTo>
                  <a:pt x="142" y="405"/>
                </a:lnTo>
                <a:lnTo>
                  <a:pt x="158" y="408"/>
                </a:lnTo>
                <a:lnTo>
                  <a:pt x="170" y="408"/>
                </a:lnTo>
                <a:lnTo>
                  <a:pt x="181" y="408"/>
                </a:lnTo>
                <a:lnTo>
                  <a:pt x="190" y="408"/>
                </a:lnTo>
                <a:lnTo>
                  <a:pt x="199" y="408"/>
                </a:lnTo>
                <a:lnTo>
                  <a:pt x="207" y="407"/>
                </a:lnTo>
                <a:lnTo>
                  <a:pt x="214" y="407"/>
                </a:lnTo>
                <a:lnTo>
                  <a:pt x="220" y="407"/>
                </a:lnTo>
                <a:lnTo>
                  <a:pt x="226" y="405"/>
                </a:lnTo>
                <a:lnTo>
                  <a:pt x="231" y="405"/>
                </a:lnTo>
                <a:lnTo>
                  <a:pt x="235" y="405"/>
                </a:lnTo>
                <a:lnTo>
                  <a:pt x="240" y="404"/>
                </a:lnTo>
                <a:lnTo>
                  <a:pt x="243" y="404"/>
                </a:lnTo>
                <a:lnTo>
                  <a:pt x="250" y="402"/>
                </a:lnTo>
                <a:lnTo>
                  <a:pt x="256" y="402"/>
                </a:lnTo>
                <a:lnTo>
                  <a:pt x="270" y="401"/>
                </a:lnTo>
                <a:lnTo>
                  <a:pt x="284" y="398"/>
                </a:lnTo>
                <a:lnTo>
                  <a:pt x="297" y="396"/>
                </a:lnTo>
                <a:lnTo>
                  <a:pt x="309" y="393"/>
                </a:lnTo>
                <a:lnTo>
                  <a:pt x="321" y="390"/>
                </a:lnTo>
                <a:lnTo>
                  <a:pt x="334" y="387"/>
                </a:lnTo>
                <a:lnTo>
                  <a:pt x="344" y="383"/>
                </a:lnTo>
                <a:lnTo>
                  <a:pt x="350" y="381"/>
                </a:lnTo>
                <a:lnTo>
                  <a:pt x="356" y="378"/>
                </a:lnTo>
                <a:lnTo>
                  <a:pt x="368" y="375"/>
                </a:lnTo>
                <a:lnTo>
                  <a:pt x="380" y="372"/>
                </a:lnTo>
                <a:lnTo>
                  <a:pt x="405" y="366"/>
                </a:lnTo>
                <a:lnTo>
                  <a:pt x="418" y="363"/>
                </a:lnTo>
                <a:lnTo>
                  <a:pt x="432" y="358"/>
                </a:lnTo>
                <a:lnTo>
                  <a:pt x="445" y="355"/>
                </a:lnTo>
                <a:lnTo>
                  <a:pt x="459" y="352"/>
                </a:lnTo>
                <a:lnTo>
                  <a:pt x="473" y="349"/>
                </a:lnTo>
                <a:lnTo>
                  <a:pt x="488" y="345"/>
                </a:lnTo>
                <a:lnTo>
                  <a:pt x="504" y="342"/>
                </a:lnTo>
                <a:lnTo>
                  <a:pt x="512" y="340"/>
                </a:lnTo>
                <a:lnTo>
                  <a:pt x="521" y="339"/>
                </a:lnTo>
                <a:lnTo>
                  <a:pt x="529" y="339"/>
                </a:lnTo>
                <a:lnTo>
                  <a:pt x="538" y="337"/>
                </a:lnTo>
                <a:lnTo>
                  <a:pt x="554" y="334"/>
                </a:lnTo>
                <a:lnTo>
                  <a:pt x="572" y="331"/>
                </a:lnTo>
                <a:lnTo>
                  <a:pt x="581" y="331"/>
                </a:lnTo>
                <a:lnTo>
                  <a:pt x="590" y="330"/>
                </a:lnTo>
                <a:lnTo>
                  <a:pt x="612" y="330"/>
                </a:lnTo>
                <a:lnTo>
                  <a:pt x="633" y="328"/>
                </a:lnTo>
                <a:lnTo>
                  <a:pt x="655" y="327"/>
                </a:lnTo>
                <a:lnTo>
                  <a:pt x="680" y="327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88" name="Picture 9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13388" y="4625975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89" name="Rectangle 98"/>
          <p:cNvSpPr>
            <a:spLocks noChangeArrowheads="1"/>
          </p:cNvSpPr>
          <p:nvPr/>
        </p:nvSpPr>
        <p:spPr bwMode="auto">
          <a:xfrm>
            <a:off x="5757863" y="4668838"/>
            <a:ext cx="585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INFORME</a:t>
            </a:r>
            <a:endParaRPr lang="es-ES"/>
          </a:p>
        </p:txBody>
      </p:sp>
      <p:sp>
        <p:nvSpPr>
          <p:cNvPr id="35890" name="Rectangle 99"/>
          <p:cNvSpPr>
            <a:spLocks noChangeArrowheads="1"/>
          </p:cNvSpPr>
          <p:nvPr/>
        </p:nvSpPr>
        <p:spPr bwMode="auto">
          <a:xfrm>
            <a:off x="5753100" y="4664075"/>
            <a:ext cx="585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INFORME</a:t>
            </a:r>
            <a:endParaRPr lang="es-ES"/>
          </a:p>
        </p:txBody>
      </p:sp>
      <p:sp>
        <p:nvSpPr>
          <p:cNvPr id="35891" name="Rectangle 100"/>
          <p:cNvSpPr>
            <a:spLocks noChangeArrowheads="1"/>
          </p:cNvSpPr>
          <p:nvPr/>
        </p:nvSpPr>
        <p:spPr bwMode="auto">
          <a:xfrm>
            <a:off x="5859463" y="4827588"/>
            <a:ext cx="387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A LOS</a:t>
            </a:r>
            <a:endParaRPr lang="es-ES"/>
          </a:p>
        </p:txBody>
      </p:sp>
      <p:sp>
        <p:nvSpPr>
          <p:cNvPr id="35892" name="Rectangle 101"/>
          <p:cNvSpPr>
            <a:spLocks noChangeArrowheads="1"/>
          </p:cNvSpPr>
          <p:nvPr/>
        </p:nvSpPr>
        <p:spPr bwMode="auto">
          <a:xfrm>
            <a:off x="5854700" y="4822825"/>
            <a:ext cx="387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A LOS</a:t>
            </a:r>
            <a:endParaRPr lang="es-ES"/>
          </a:p>
        </p:txBody>
      </p:sp>
      <p:sp>
        <p:nvSpPr>
          <p:cNvPr id="35893" name="Rectangle 102"/>
          <p:cNvSpPr>
            <a:spLocks noChangeArrowheads="1"/>
          </p:cNvSpPr>
          <p:nvPr/>
        </p:nvSpPr>
        <p:spPr bwMode="auto">
          <a:xfrm>
            <a:off x="5626100" y="4986338"/>
            <a:ext cx="830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SUPERIORES</a:t>
            </a:r>
            <a:endParaRPr lang="es-ES"/>
          </a:p>
        </p:txBody>
      </p:sp>
      <p:sp>
        <p:nvSpPr>
          <p:cNvPr id="35894" name="Rectangle 103"/>
          <p:cNvSpPr>
            <a:spLocks noChangeArrowheads="1"/>
          </p:cNvSpPr>
          <p:nvPr/>
        </p:nvSpPr>
        <p:spPr bwMode="auto">
          <a:xfrm>
            <a:off x="5621338" y="4981575"/>
            <a:ext cx="830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SUPERIORES</a:t>
            </a:r>
            <a:endParaRPr lang="es-ES"/>
          </a:p>
        </p:txBody>
      </p:sp>
      <p:sp>
        <p:nvSpPr>
          <p:cNvPr id="35895" name="Freeform 104"/>
          <p:cNvSpPr>
            <a:spLocks/>
          </p:cNvSpPr>
          <p:nvPr/>
        </p:nvSpPr>
        <p:spPr bwMode="auto">
          <a:xfrm>
            <a:off x="7089775" y="4616450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1" y="385"/>
                </a:lnTo>
                <a:lnTo>
                  <a:pt x="44" y="390"/>
                </a:lnTo>
                <a:lnTo>
                  <a:pt x="65" y="394"/>
                </a:lnTo>
                <a:lnTo>
                  <a:pt x="88" y="397"/>
                </a:lnTo>
                <a:lnTo>
                  <a:pt x="106" y="400"/>
                </a:lnTo>
                <a:lnTo>
                  <a:pt x="124" y="402"/>
                </a:lnTo>
                <a:lnTo>
                  <a:pt x="142" y="405"/>
                </a:lnTo>
                <a:lnTo>
                  <a:pt x="159" y="408"/>
                </a:lnTo>
                <a:lnTo>
                  <a:pt x="171" y="406"/>
                </a:lnTo>
                <a:lnTo>
                  <a:pt x="181" y="406"/>
                </a:lnTo>
                <a:lnTo>
                  <a:pt x="190" y="406"/>
                </a:lnTo>
                <a:lnTo>
                  <a:pt x="198" y="406"/>
                </a:lnTo>
                <a:lnTo>
                  <a:pt x="207" y="406"/>
                </a:lnTo>
                <a:lnTo>
                  <a:pt x="213" y="406"/>
                </a:lnTo>
                <a:lnTo>
                  <a:pt x="219" y="405"/>
                </a:lnTo>
                <a:lnTo>
                  <a:pt x="225" y="405"/>
                </a:lnTo>
                <a:lnTo>
                  <a:pt x="230" y="405"/>
                </a:lnTo>
                <a:lnTo>
                  <a:pt x="234" y="403"/>
                </a:lnTo>
                <a:lnTo>
                  <a:pt x="239" y="403"/>
                </a:lnTo>
                <a:lnTo>
                  <a:pt x="243" y="403"/>
                </a:lnTo>
                <a:lnTo>
                  <a:pt x="249" y="402"/>
                </a:lnTo>
                <a:lnTo>
                  <a:pt x="257" y="402"/>
                </a:lnTo>
                <a:lnTo>
                  <a:pt x="269" y="400"/>
                </a:lnTo>
                <a:lnTo>
                  <a:pt x="283" y="397"/>
                </a:lnTo>
                <a:lnTo>
                  <a:pt x="296" y="394"/>
                </a:lnTo>
                <a:lnTo>
                  <a:pt x="310" y="393"/>
                </a:lnTo>
                <a:lnTo>
                  <a:pt x="320" y="390"/>
                </a:lnTo>
                <a:lnTo>
                  <a:pt x="332" y="385"/>
                </a:lnTo>
                <a:lnTo>
                  <a:pt x="345" y="382"/>
                </a:lnTo>
                <a:lnTo>
                  <a:pt x="357" y="378"/>
                </a:lnTo>
                <a:lnTo>
                  <a:pt x="367" y="376"/>
                </a:lnTo>
                <a:lnTo>
                  <a:pt x="379" y="373"/>
                </a:lnTo>
                <a:lnTo>
                  <a:pt x="393" y="369"/>
                </a:lnTo>
                <a:lnTo>
                  <a:pt x="405" y="365"/>
                </a:lnTo>
                <a:lnTo>
                  <a:pt x="419" y="362"/>
                </a:lnTo>
                <a:lnTo>
                  <a:pt x="431" y="358"/>
                </a:lnTo>
                <a:lnTo>
                  <a:pt x="444" y="355"/>
                </a:lnTo>
                <a:lnTo>
                  <a:pt x="458" y="352"/>
                </a:lnTo>
                <a:lnTo>
                  <a:pt x="473" y="349"/>
                </a:lnTo>
                <a:lnTo>
                  <a:pt x="487" y="344"/>
                </a:lnTo>
                <a:lnTo>
                  <a:pt x="503" y="341"/>
                </a:lnTo>
                <a:lnTo>
                  <a:pt x="511" y="340"/>
                </a:lnTo>
                <a:lnTo>
                  <a:pt x="520" y="338"/>
                </a:lnTo>
                <a:lnTo>
                  <a:pt x="537" y="337"/>
                </a:lnTo>
                <a:lnTo>
                  <a:pt x="553" y="334"/>
                </a:lnTo>
                <a:lnTo>
                  <a:pt x="571" y="331"/>
                </a:lnTo>
                <a:lnTo>
                  <a:pt x="580" y="329"/>
                </a:lnTo>
                <a:lnTo>
                  <a:pt x="591" y="329"/>
                </a:lnTo>
                <a:lnTo>
                  <a:pt x="611" y="328"/>
                </a:lnTo>
                <a:lnTo>
                  <a:pt x="633" y="328"/>
                </a:lnTo>
                <a:lnTo>
                  <a:pt x="656" y="326"/>
                </a:lnTo>
                <a:lnTo>
                  <a:pt x="680" y="326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96" name="Freeform 105"/>
          <p:cNvSpPr>
            <a:spLocks/>
          </p:cNvSpPr>
          <p:nvPr/>
        </p:nvSpPr>
        <p:spPr bwMode="auto">
          <a:xfrm>
            <a:off x="7113588" y="46402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0 h 408"/>
              <a:gd name="T108" fmla="*/ 0 w 680"/>
              <a:gd name="T109" fmla="*/ 0 h 408"/>
              <a:gd name="T110" fmla="*/ 0 w 68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0"/>
              <a:gd name="T169" fmla="*/ 0 h 408"/>
              <a:gd name="T170" fmla="*/ 680 w 68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0" h="408">
                <a:moveTo>
                  <a:pt x="0" y="381"/>
                </a:moveTo>
                <a:lnTo>
                  <a:pt x="21" y="385"/>
                </a:lnTo>
                <a:lnTo>
                  <a:pt x="44" y="390"/>
                </a:lnTo>
                <a:lnTo>
                  <a:pt x="65" y="394"/>
                </a:lnTo>
                <a:lnTo>
                  <a:pt x="88" y="397"/>
                </a:lnTo>
                <a:lnTo>
                  <a:pt x="106" y="400"/>
                </a:lnTo>
                <a:lnTo>
                  <a:pt x="124" y="402"/>
                </a:lnTo>
                <a:lnTo>
                  <a:pt x="142" y="405"/>
                </a:lnTo>
                <a:lnTo>
                  <a:pt x="159" y="408"/>
                </a:lnTo>
                <a:lnTo>
                  <a:pt x="171" y="406"/>
                </a:lnTo>
                <a:lnTo>
                  <a:pt x="181" y="406"/>
                </a:lnTo>
                <a:lnTo>
                  <a:pt x="191" y="406"/>
                </a:lnTo>
                <a:lnTo>
                  <a:pt x="198" y="406"/>
                </a:lnTo>
                <a:lnTo>
                  <a:pt x="207" y="406"/>
                </a:lnTo>
                <a:lnTo>
                  <a:pt x="213" y="406"/>
                </a:lnTo>
                <a:lnTo>
                  <a:pt x="219" y="405"/>
                </a:lnTo>
                <a:lnTo>
                  <a:pt x="225" y="405"/>
                </a:lnTo>
                <a:lnTo>
                  <a:pt x="230" y="405"/>
                </a:lnTo>
                <a:lnTo>
                  <a:pt x="234" y="403"/>
                </a:lnTo>
                <a:lnTo>
                  <a:pt x="239" y="403"/>
                </a:lnTo>
                <a:lnTo>
                  <a:pt x="243" y="403"/>
                </a:lnTo>
                <a:lnTo>
                  <a:pt x="249" y="402"/>
                </a:lnTo>
                <a:lnTo>
                  <a:pt x="257" y="402"/>
                </a:lnTo>
                <a:lnTo>
                  <a:pt x="269" y="400"/>
                </a:lnTo>
                <a:lnTo>
                  <a:pt x="283" y="397"/>
                </a:lnTo>
                <a:lnTo>
                  <a:pt x="296" y="394"/>
                </a:lnTo>
                <a:lnTo>
                  <a:pt x="310" y="393"/>
                </a:lnTo>
                <a:lnTo>
                  <a:pt x="321" y="390"/>
                </a:lnTo>
                <a:lnTo>
                  <a:pt x="333" y="385"/>
                </a:lnTo>
                <a:lnTo>
                  <a:pt x="345" y="382"/>
                </a:lnTo>
                <a:lnTo>
                  <a:pt x="357" y="378"/>
                </a:lnTo>
                <a:lnTo>
                  <a:pt x="367" y="376"/>
                </a:lnTo>
                <a:lnTo>
                  <a:pt x="379" y="373"/>
                </a:lnTo>
                <a:lnTo>
                  <a:pt x="393" y="369"/>
                </a:lnTo>
                <a:lnTo>
                  <a:pt x="405" y="366"/>
                </a:lnTo>
                <a:lnTo>
                  <a:pt x="419" y="363"/>
                </a:lnTo>
                <a:lnTo>
                  <a:pt x="431" y="358"/>
                </a:lnTo>
                <a:lnTo>
                  <a:pt x="444" y="355"/>
                </a:lnTo>
                <a:lnTo>
                  <a:pt x="458" y="352"/>
                </a:lnTo>
                <a:lnTo>
                  <a:pt x="473" y="349"/>
                </a:lnTo>
                <a:lnTo>
                  <a:pt x="487" y="344"/>
                </a:lnTo>
                <a:lnTo>
                  <a:pt x="503" y="341"/>
                </a:lnTo>
                <a:lnTo>
                  <a:pt x="511" y="340"/>
                </a:lnTo>
                <a:lnTo>
                  <a:pt x="520" y="338"/>
                </a:lnTo>
                <a:lnTo>
                  <a:pt x="537" y="337"/>
                </a:lnTo>
                <a:lnTo>
                  <a:pt x="553" y="334"/>
                </a:lnTo>
                <a:lnTo>
                  <a:pt x="571" y="331"/>
                </a:lnTo>
                <a:lnTo>
                  <a:pt x="580" y="329"/>
                </a:lnTo>
                <a:lnTo>
                  <a:pt x="591" y="329"/>
                </a:lnTo>
                <a:lnTo>
                  <a:pt x="611" y="328"/>
                </a:lnTo>
                <a:lnTo>
                  <a:pt x="633" y="328"/>
                </a:lnTo>
                <a:lnTo>
                  <a:pt x="656" y="326"/>
                </a:lnTo>
                <a:lnTo>
                  <a:pt x="680" y="326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897" name="Picture 10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9300" y="4625975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98" name="Freeform 107"/>
          <p:cNvSpPr>
            <a:spLocks/>
          </p:cNvSpPr>
          <p:nvPr/>
        </p:nvSpPr>
        <p:spPr bwMode="auto">
          <a:xfrm>
            <a:off x="7102475" y="46275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2147483647 h 408"/>
              <a:gd name="T108" fmla="*/ 2147483647 w 680"/>
              <a:gd name="T109" fmla="*/ 2147483647 h 408"/>
              <a:gd name="T110" fmla="*/ 2147483647 w 680"/>
              <a:gd name="T111" fmla="*/ 2147483647 h 408"/>
              <a:gd name="T112" fmla="*/ 2147483647 w 680"/>
              <a:gd name="T113" fmla="*/ 2147483647 h 408"/>
              <a:gd name="T114" fmla="*/ 2147483647 w 680"/>
              <a:gd name="T115" fmla="*/ 0 h 408"/>
              <a:gd name="T116" fmla="*/ 0 w 680"/>
              <a:gd name="T117" fmla="*/ 0 h 408"/>
              <a:gd name="T118" fmla="*/ 0 w 680"/>
              <a:gd name="T119" fmla="*/ 2147483647 h 4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0"/>
              <a:gd name="T181" fmla="*/ 0 h 408"/>
              <a:gd name="T182" fmla="*/ 680 w 680"/>
              <a:gd name="T183" fmla="*/ 408 h 4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0" h="408">
                <a:moveTo>
                  <a:pt x="0" y="381"/>
                </a:moveTo>
                <a:lnTo>
                  <a:pt x="21" y="386"/>
                </a:lnTo>
                <a:lnTo>
                  <a:pt x="43" y="390"/>
                </a:lnTo>
                <a:lnTo>
                  <a:pt x="66" y="395"/>
                </a:lnTo>
                <a:lnTo>
                  <a:pt x="87" y="398"/>
                </a:lnTo>
                <a:lnTo>
                  <a:pt x="105" y="401"/>
                </a:lnTo>
                <a:lnTo>
                  <a:pt x="123" y="404"/>
                </a:lnTo>
                <a:lnTo>
                  <a:pt x="142" y="405"/>
                </a:lnTo>
                <a:lnTo>
                  <a:pt x="158" y="408"/>
                </a:lnTo>
                <a:lnTo>
                  <a:pt x="170" y="408"/>
                </a:lnTo>
                <a:lnTo>
                  <a:pt x="179" y="408"/>
                </a:lnTo>
                <a:lnTo>
                  <a:pt x="190" y="408"/>
                </a:lnTo>
                <a:lnTo>
                  <a:pt x="198" y="408"/>
                </a:lnTo>
                <a:lnTo>
                  <a:pt x="205" y="407"/>
                </a:lnTo>
                <a:lnTo>
                  <a:pt x="213" y="407"/>
                </a:lnTo>
                <a:lnTo>
                  <a:pt x="219" y="407"/>
                </a:lnTo>
                <a:lnTo>
                  <a:pt x="225" y="405"/>
                </a:lnTo>
                <a:lnTo>
                  <a:pt x="231" y="405"/>
                </a:lnTo>
                <a:lnTo>
                  <a:pt x="235" y="405"/>
                </a:lnTo>
                <a:lnTo>
                  <a:pt x="240" y="404"/>
                </a:lnTo>
                <a:lnTo>
                  <a:pt x="243" y="404"/>
                </a:lnTo>
                <a:lnTo>
                  <a:pt x="250" y="402"/>
                </a:lnTo>
                <a:lnTo>
                  <a:pt x="256" y="402"/>
                </a:lnTo>
                <a:lnTo>
                  <a:pt x="270" y="401"/>
                </a:lnTo>
                <a:lnTo>
                  <a:pt x="284" y="398"/>
                </a:lnTo>
                <a:lnTo>
                  <a:pt x="296" y="396"/>
                </a:lnTo>
                <a:lnTo>
                  <a:pt x="309" y="393"/>
                </a:lnTo>
                <a:lnTo>
                  <a:pt x="321" y="390"/>
                </a:lnTo>
                <a:lnTo>
                  <a:pt x="332" y="387"/>
                </a:lnTo>
                <a:lnTo>
                  <a:pt x="344" y="383"/>
                </a:lnTo>
                <a:lnTo>
                  <a:pt x="350" y="381"/>
                </a:lnTo>
                <a:lnTo>
                  <a:pt x="356" y="378"/>
                </a:lnTo>
                <a:lnTo>
                  <a:pt x="368" y="375"/>
                </a:lnTo>
                <a:lnTo>
                  <a:pt x="380" y="372"/>
                </a:lnTo>
                <a:lnTo>
                  <a:pt x="405" y="366"/>
                </a:lnTo>
                <a:lnTo>
                  <a:pt x="418" y="363"/>
                </a:lnTo>
                <a:lnTo>
                  <a:pt x="432" y="358"/>
                </a:lnTo>
                <a:lnTo>
                  <a:pt x="444" y="355"/>
                </a:lnTo>
                <a:lnTo>
                  <a:pt x="457" y="352"/>
                </a:lnTo>
                <a:lnTo>
                  <a:pt x="473" y="349"/>
                </a:lnTo>
                <a:lnTo>
                  <a:pt x="486" y="345"/>
                </a:lnTo>
                <a:lnTo>
                  <a:pt x="494" y="343"/>
                </a:lnTo>
                <a:lnTo>
                  <a:pt x="503" y="342"/>
                </a:lnTo>
                <a:lnTo>
                  <a:pt x="510" y="340"/>
                </a:lnTo>
                <a:lnTo>
                  <a:pt x="519" y="339"/>
                </a:lnTo>
                <a:lnTo>
                  <a:pt x="529" y="339"/>
                </a:lnTo>
                <a:lnTo>
                  <a:pt x="536" y="337"/>
                </a:lnTo>
                <a:lnTo>
                  <a:pt x="553" y="334"/>
                </a:lnTo>
                <a:lnTo>
                  <a:pt x="562" y="333"/>
                </a:lnTo>
                <a:lnTo>
                  <a:pt x="571" y="331"/>
                </a:lnTo>
                <a:lnTo>
                  <a:pt x="580" y="331"/>
                </a:lnTo>
                <a:lnTo>
                  <a:pt x="590" y="330"/>
                </a:lnTo>
                <a:lnTo>
                  <a:pt x="612" y="330"/>
                </a:lnTo>
                <a:lnTo>
                  <a:pt x="633" y="328"/>
                </a:lnTo>
                <a:lnTo>
                  <a:pt x="655" y="327"/>
                </a:lnTo>
                <a:lnTo>
                  <a:pt x="668" y="327"/>
                </a:lnTo>
                <a:lnTo>
                  <a:pt x="680" y="327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899" name="Freeform 108"/>
          <p:cNvSpPr>
            <a:spLocks/>
          </p:cNvSpPr>
          <p:nvPr/>
        </p:nvSpPr>
        <p:spPr bwMode="auto">
          <a:xfrm>
            <a:off x="7102475" y="46275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2147483647 h 408"/>
              <a:gd name="T4" fmla="*/ 2147483647 w 680"/>
              <a:gd name="T5" fmla="*/ 2147483647 h 408"/>
              <a:gd name="T6" fmla="*/ 2147483647 w 680"/>
              <a:gd name="T7" fmla="*/ 2147483647 h 408"/>
              <a:gd name="T8" fmla="*/ 2147483647 w 680"/>
              <a:gd name="T9" fmla="*/ 2147483647 h 408"/>
              <a:gd name="T10" fmla="*/ 2147483647 w 680"/>
              <a:gd name="T11" fmla="*/ 2147483647 h 408"/>
              <a:gd name="T12" fmla="*/ 2147483647 w 680"/>
              <a:gd name="T13" fmla="*/ 2147483647 h 408"/>
              <a:gd name="T14" fmla="*/ 2147483647 w 680"/>
              <a:gd name="T15" fmla="*/ 2147483647 h 408"/>
              <a:gd name="T16" fmla="*/ 2147483647 w 680"/>
              <a:gd name="T17" fmla="*/ 2147483647 h 408"/>
              <a:gd name="T18" fmla="*/ 2147483647 w 680"/>
              <a:gd name="T19" fmla="*/ 2147483647 h 408"/>
              <a:gd name="T20" fmla="*/ 2147483647 w 680"/>
              <a:gd name="T21" fmla="*/ 2147483647 h 408"/>
              <a:gd name="T22" fmla="*/ 2147483647 w 680"/>
              <a:gd name="T23" fmla="*/ 2147483647 h 408"/>
              <a:gd name="T24" fmla="*/ 2147483647 w 680"/>
              <a:gd name="T25" fmla="*/ 2147483647 h 408"/>
              <a:gd name="T26" fmla="*/ 2147483647 w 680"/>
              <a:gd name="T27" fmla="*/ 2147483647 h 408"/>
              <a:gd name="T28" fmla="*/ 2147483647 w 680"/>
              <a:gd name="T29" fmla="*/ 2147483647 h 408"/>
              <a:gd name="T30" fmla="*/ 2147483647 w 680"/>
              <a:gd name="T31" fmla="*/ 2147483647 h 408"/>
              <a:gd name="T32" fmla="*/ 2147483647 w 680"/>
              <a:gd name="T33" fmla="*/ 2147483647 h 408"/>
              <a:gd name="T34" fmla="*/ 2147483647 w 680"/>
              <a:gd name="T35" fmla="*/ 2147483647 h 408"/>
              <a:gd name="T36" fmla="*/ 2147483647 w 680"/>
              <a:gd name="T37" fmla="*/ 2147483647 h 408"/>
              <a:gd name="T38" fmla="*/ 2147483647 w 680"/>
              <a:gd name="T39" fmla="*/ 2147483647 h 408"/>
              <a:gd name="T40" fmla="*/ 2147483647 w 680"/>
              <a:gd name="T41" fmla="*/ 2147483647 h 408"/>
              <a:gd name="T42" fmla="*/ 2147483647 w 680"/>
              <a:gd name="T43" fmla="*/ 2147483647 h 408"/>
              <a:gd name="T44" fmla="*/ 2147483647 w 680"/>
              <a:gd name="T45" fmla="*/ 2147483647 h 408"/>
              <a:gd name="T46" fmla="*/ 2147483647 w 680"/>
              <a:gd name="T47" fmla="*/ 2147483647 h 408"/>
              <a:gd name="T48" fmla="*/ 2147483647 w 680"/>
              <a:gd name="T49" fmla="*/ 2147483647 h 408"/>
              <a:gd name="T50" fmla="*/ 2147483647 w 680"/>
              <a:gd name="T51" fmla="*/ 2147483647 h 408"/>
              <a:gd name="T52" fmla="*/ 2147483647 w 680"/>
              <a:gd name="T53" fmla="*/ 2147483647 h 408"/>
              <a:gd name="T54" fmla="*/ 2147483647 w 680"/>
              <a:gd name="T55" fmla="*/ 2147483647 h 408"/>
              <a:gd name="T56" fmla="*/ 2147483647 w 680"/>
              <a:gd name="T57" fmla="*/ 2147483647 h 408"/>
              <a:gd name="T58" fmla="*/ 2147483647 w 680"/>
              <a:gd name="T59" fmla="*/ 2147483647 h 408"/>
              <a:gd name="T60" fmla="*/ 2147483647 w 680"/>
              <a:gd name="T61" fmla="*/ 2147483647 h 408"/>
              <a:gd name="T62" fmla="*/ 2147483647 w 680"/>
              <a:gd name="T63" fmla="*/ 2147483647 h 408"/>
              <a:gd name="T64" fmla="*/ 2147483647 w 680"/>
              <a:gd name="T65" fmla="*/ 2147483647 h 408"/>
              <a:gd name="T66" fmla="*/ 2147483647 w 680"/>
              <a:gd name="T67" fmla="*/ 2147483647 h 408"/>
              <a:gd name="T68" fmla="*/ 2147483647 w 680"/>
              <a:gd name="T69" fmla="*/ 2147483647 h 408"/>
              <a:gd name="T70" fmla="*/ 2147483647 w 680"/>
              <a:gd name="T71" fmla="*/ 2147483647 h 408"/>
              <a:gd name="T72" fmla="*/ 2147483647 w 680"/>
              <a:gd name="T73" fmla="*/ 2147483647 h 408"/>
              <a:gd name="T74" fmla="*/ 2147483647 w 680"/>
              <a:gd name="T75" fmla="*/ 2147483647 h 408"/>
              <a:gd name="T76" fmla="*/ 2147483647 w 680"/>
              <a:gd name="T77" fmla="*/ 2147483647 h 408"/>
              <a:gd name="T78" fmla="*/ 2147483647 w 680"/>
              <a:gd name="T79" fmla="*/ 2147483647 h 408"/>
              <a:gd name="T80" fmla="*/ 2147483647 w 680"/>
              <a:gd name="T81" fmla="*/ 2147483647 h 408"/>
              <a:gd name="T82" fmla="*/ 2147483647 w 680"/>
              <a:gd name="T83" fmla="*/ 2147483647 h 408"/>
              <a:gd name="T84" fmla="*/ 2147483647 w 680"/>
              <a:gd name="T85" fmla="*/ 2147483647 h 408"/>
              <a:gd name="T86" fmla="*/ 2147483647 w 680"/>
              <a:gd name="T87" fmla="*/ 2147483647 h 408"/>
              <a:gd name="T88" fmla="*/ 2147483647 w 680"/>
              <a:gd name="T89" fmla="*/ 2147483647 h 408"/>
              <a:gd name="T90" fmla="*/ 2147483647 w 680"/>
              <a:gd name="T91" fmla="*/ 2147483647 h 408"/>
              <a:gd name="T92" fmla="*/ 2147483647 w 680"/>
              <a:gd name="T93" fmla="*/ 2147483647 h 408"/>
              <a:gd name="T94" fmla="*/ 2147483647 w 680"/>
              <a:gd name="T95" fmla="*/ 2147483647 h 408"/>
              <a:gd name="T96" fmla="*/ 2147483647 w 680"/>
              <a:gd name="T97" fmla="*/ 2147483647 h 408"/>
              <a:gd name="T98" fmla="*/ 2147483647 w 680"/>
              <a:gd name="T99" fmla="*/ 2147483647 h 408"/>
              <a:gd name="T100" fmla="*/ 2147483647 w 680"/>
              <a:gd name="T101" fmla="*/ 2147483647 h 408"/>
              <a:gd name="T102" fmla="*/ 2147483647 w 680"/>
              <a:gd name="T103" fmla="*/ 2147483647 h 408"/>
              <a:gd name="T104" fmla="*/ 2147483647 w 680"/>
              <a:gd name="T105" fmla="*/ 2147483647 h 408"/>
              <a:gd name="T106" fmla="*/ 2147483647 w 680"/>
              <a:gd name="T107" fmla="*/ 2147483647 h 408"/>
              <a:gd name="T108" fmla="*/ 2147483647 w 680"/>
              <a:gd name="T109" fmla="*/ 2147483647 h 408"/>
              <a:gd name="T110" fmla="*/ 2147483647 w 680"/>
              <a:gd name="T111" fmla="*/ 2147483647 h 408"/>
              <a:gd name="T112" fmla="*/ 2147483647 w 680"/>
              <a:gd name="T113" fmla="*/ 2147483647 h 408"/>
              <a:gd name="T114" fmla="*/ 2147483647 w 680"/>
              <a:gd name="T115" fmla="*/ 0 h 408"/>
              <a:gd name="T116" fmla="*/ 0 w 680"/>
              <a:gd name="T117" fmla="*/ 0 h 408"/>
              <a:gd name="T118" fmla="*/ 0 w 680"/>
              <a:gd name="T119" fmla="*/ 2147483647 h 4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0"/>
              <a:gd name="T181" fmla="*/ 0 h 408"/>
              <a:gd name="T182" fmla="*/ 680 w 680"/>
              <a:gd name="T183" fmla="*/ 408 h 4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0" h="408">
                <a:moveTo>
                  <a:pt x="0" y="381"/>
                </a:moveTo>
                <a:lnTo>
                  <a:pt x="21" y="386"/>
                </a:lnTo>
                <a:lnTo>
                  <a:pt x="43" y="390"/>
                </a:lnTo>
                <a:lnTo>
                  <a:pt x="66" y="395"/>
                </a:lnTo>
                <a:lnTo>
                  <a:pt x="87" y="398"/>
                </a:lnTo>
                <a:lnTo>
                  <a:pt x="105" y="401"/>
                </a:lnTo>
                <a:lnTo>
                  <a:pt x="123" y="404"/>
                </a:lnTo>
                <a:lnTo>
                  <a:pt x="142" y="405"/>
                </a:lnTo>
                <a:lnTo>
                  <a:pt x="158" y="408"/>
                </a:lnTo>
                <a:lnTo>
                  <a:pt x="170" y="408"/>
                </a:lnTo>
                <a:lnTo>
                  <a:pt x="179" y="408"/>
                </a:lnTo>
                <a:lnTo>
                  <a:pt x="190" y="408"/>
                </a:lnTo>
                <a:lnTo>
                  <a:pt x="198" y="408"/>
                </a:lnTo>
                <a:lnTo>
                  <a:pt x="205" y="407"/>
                </a:lnTo>
                <a:lnTo>
                  <a:pt x="213" y="407"/>
                </a:lnTo>
                <a:lnTo>
                  <a:pt x="219" y="407"/>
                </a:lnTo>
                <a:lnTo>
                  <a:pt x="225" y="405"/>
                </a:lnTo>
                <a:lnTo>
                  <a:pt x="231" y="405"/>
                </a:lnTo>
                <a:lnTo>
                  <a:pt x="235" y="405"/>
                </a:lnTo>
                <a:lnTo>
                  <a:pt x="240" y="404"/>
                </a:lnTo>
                <a:lnTo>
                  <a:pt x="243" y="404"/>
                </a:lnTo>
                <a:lnTo>
                  <a:pt x="250" y="402"/>
                </a:lnTo>
                <a:lnTo>
                  <a:pt x="256" y="402"/>
                </a:lnTo>
                <a:lnTo>
                  <a:pt x="270" y="401"/>
                </a:lnTo>
                <a:lnTo>
                  <a:pt x="284" y="398"/>
                </a:lnTo>
                <a:lnTo>
                  <a:pt x="296" y="396"/>
                </a:lnTo>
                <a:lnTo>
                  <a:pt x="309" y="393"/>
                </a:lnTo>
                <a:lnTo>
                  <a:pt x="321" y="390"/>
                </a:lnTo>
                <a:lnTo>
                  <a:pt x="332" y="387"/>
                </a:lnTo>
                <a:lnTo>
                  <a:pt x="344" y="383"/>
                </a:lnTo>
                <a:lnTo>
                  <a:pt x="350" y="381"/>
                </a:lnTo>
                <a:lnTo>
                  <a:pt x="356" y="378"/>
                </a:lnTo>
                <a:lnTo>
                  <a:pt x="368" y="375"/>
                </a:lnTo>
                <a:lnTo>
                  <a:pt x="380" y="372"/>
                </a:lnTo>
                <a:lnTo>
                  <a:pt x="405" y="366"/>
                </a:lnTo>
                <a:lnTo>
                  <a:pt x="418" y="363"/>
                </a:lnTo>
                <a:lnTo>
                  <a:pt x="432" y="358"/>
                </a:lnTo>
                <a:lnTo>
                  <a:pt x="444" y="355"/>
                </a:lnTo>
                <a:lnTo>
                  <a:pt x="457" y="352"/>
                </a:lnTo>
                <a:lnTo>
                  <a:pt x="473" y="349"/>
                </a:lnTo>
                <a:lnTo>
                  <a:pt x="486" y="345"/>
                </a:lnTo>
                <a:lnTo>
                  <a:pt x="494" y="343"/>
                </a:lnTo>
                <a:lnTo>
                  <a:pt x="503" y="342"/>
                </a:lnTo>
                <a:lnTo>
                  <a:pt x="510" y="340"/>
                </a:lnTo>
                <a:lnTo>
                  <a:pt x="519" y="339"/>
                </a:lnTo>
                <a:lnTo>
                  <a:pt x="529" y="339"/>
                </a:lnTo>
                <a:lnTo>
                  <a:pt x="536" y="337"/>
                </a:lnTo>
                <a:lnTo>
                  <a:pt x="553" y="334"/>
                </a:lnTo>
                <a:lnTo>
                  <a:pt x="562" y="333"/>
                </a:lnTo>
                <a:lnTo>
                  <a:pt x="571" y="331"/>
                </a:lnTo>
                <a:lnTo>
                  <a:pt x="580" y="331"/>
                </a:lnTo>
                <a:lnTo>
                  <a:pt x="590" y="330"/>
                </a:lnTo>
                <a:lnTo>
                  <a:pt x="612" y="330"/>
                </a:lnTo>
                <a:lnTo>
                  <a:pt x="633" y="328"/>
                </a:lnTo>
                <a:lnTo>
                  <a:pt x="655" y="327"/>
                </a:lnTo>
                <a:lnTo>
                  <a:pt x="668" y="327"/>
                </a:lnTo>
                <a:lnTo>
                  <a:pt x="680" y="327"/>
                </a:lnTo>
                <a:lnTo>
                  <a:pt x="680" y="0"/>
                </a:lnTo>
                <a:lnTo>
                  <a:pt x="0" y="0"/>
                </a:lnTo>
                <a:lnTo>
                  <a:pt x="0" y="3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00" name="Picture 10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9300" y="4625975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01" name="Rectangle 110"/>
          <p:cNvSpPr>
            <a:spLocks noChangeArrowheads="1"/>
          </p:cNvSpPr>
          <p:nvPr/>
        </p:nvSpPr>
        <p:spPr bwMode="auto">
          <a:xfrm>
            <a:off x="7342188" y="4668838"/>
            <a:ext cx="585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INFORME</a:t>
            </a:r>
            <a:endParaRPr lang="es-ES"/>
          </a:p>
        </p:txBody>
      </p:sp>
      <p:sp>
        <p:nvSpPr>
          <p:cNvPr id="35902" name="Rectangle 111"/>
          <p:cNvSpPr>
            <a:spLocks noChangeArrowheads="1"/>
          </p:cNvSpPr>
          <p:nvPr/>
        </p:nvSpPr>
        <p:spPr bwMode="auto">
          <a:xfrm>
            <a:off x="7337425" y="4664075"/>
            <a:ext cx="585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INFORME</a:t>
            </a:r>
            <a:endParaRPr lang="es-ES"/>
          </a:p>
        </p:txBody>
      </p:sp>
      <p:sp>
        <p:nvSpPr>
          <p:cNvPr id="35903" name="Rectangle 112"/>
          <p:cNvSpPr>
            <a:spLocks noChangeArrowheads="1"/>
          </p:cNvSpPr>
          <p:nvPr/>
        </p:nvSpPr>
        <p:spPr bwMode="auto">
          <a:xfrm>
            <a:off x="7348538" y="4827588"/>
            <a:ext cx="571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A OTRAS</a:t>
            </a:r>
            <a:endParaRPr lang="es-ES"/>
          </a:p>
        </p:txBody>
      </p:sp>
      <p:sp>
        <p:nvSpPr>
          <p:cNvPr id="35904" name="Rectangle 113"/>
          <p:cNvSpPr>
            <a:spLocks noChangeArrowheads="1"/>
          </p:cNvSpPr>
          <p:nvPr/>
        </p:nvSpPr>
        <p:spPr bwMode="auto">
          <a:xfrm>
            <a:off x="7343775" y="4822825"/>
            <a:ext cx="571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A OTRAS</a:t>
            </a:r>
            <a:endParaRPr lang="es-ES"/>
          </a:p>
        </p:txBody>
      </p:sp>
      <p:sp>
        <p:nvSpPr>
          <p:cNvPr id="35905" name="Rectangle 114"/>
          <p:cNvSpPr>
            <a:spLocks noChangeArrowheads="1"/>
          </p:cNvSpPr>
          <p:nvPr/>
        </p:nvSpPr>
        <p:spPr bwMode="auto">
          <a:xfrm>
            <a:off x="7296150" y="4986338"/>
            <a:ext cx="669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AGENCIAS</a:t>
            </a:r>
            <a:endParaRPr lang="es-ES"/>
          </a:p>
        </p:txBody>
      </p:sp>
      <p:sp>
        <p:nvSpPr>
          <p:cNvPr id="35906" name="Rectangle 115"/>
          <p:cNvSpPr>
            <a:spLocks noChangeArrowheads="1"/>
          </p:cNvSpPr>
          <p:nvPr/>
        </p:nvSpPr>
        <p:spPr bwMode="auto">
          <a:xfrm>
            <a:off x="7291388" y="4981575"/>
            <a:ext cx="669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AGENCIAS</a:t>
            </a:r>
            <a:endParaRPr lang="es-ES"/>
          </a:p>
        </p:txBody>
      </p:sp>
      <p:sp>
        <p:nvSpPr>
          <p:cNvPr id="35907" name="Rectangle 116"/>
          <p:cNvSpPr>
            <a:spLocks noChangeArrowheads="1"/>
          </p:cNvSpPr>
          <p:nvPr/>
        </p:nvSpPr>
        <p:spPr bwMode="auto">
          <a:xfrm>
            <a:off x="7234238" y="2168525"/>
            <a:ext cx="1366837" cy="935038"/>
          </a:xfrm>
          <a:prstGeom prst="rect">
            <a:avLst/>
          </a:prstGeom>
          <a:solidFill>
            <a:srgbClr val="FFC2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08" name="Rectangle 117"/>
          <p:cNvSpPr>
            <a:spLocks noChangeArrowheads="1"/>
          </p:cNvSpPr>
          <p:nvPr/>
        </p:nvSpPr>
        <p:spPr bwMode="auto">
          <a:xfrm>
            <a:off x="7258050" y="2192338"/>
            <a:ext cx="1366838" cy="936625"/>
          </a:xfrm>
          <a:prstGeom prst="rect">
            <a:avLst/>
          </a:prstGeom>
          <a:solidFill>
            <a:srgbClr val="995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09" name="Picture 1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43763" y="2178050"/>
            <a:ext cx="13652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10" name="Rectangle 119"/>
          <p:cNvSpPr>
            <a:spLocks noChangeArrowheads="1"/>
          </p:cNvSpPr>
          <p:nvPr/>
        </p:nvSpPr>
        <p:spPr bwMode="auto">
          <a:xfrm>
            <a:off x="7346950" y="2560638"/>
            <a:ext cx="11557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FFFFFF"/>
                </a:solidFill>
                <a:latin typeface="Arial" charset="0"/>
              </a:rPr>
              <a:t>INTEGRACIÓN</a:t>
            </a:r>
            <a:endParaRPr lang="es-ES"/>
          </a:p>
        </p:txBody>
      </p:sp>
      <p:sp>
        <p:nvSpPr>
          <p:cNvPr id="35911" name="Rectangle 120"/>
          <p:cNvSpPr>
            <a:spLocks noChangeArrowheads="1"/>
          </p:cNvSpPr>
          <p:nvPr/>
        </p:nvSpPr>
        <p:spPr bwMode="auto">
          <a:xfrm>
            <a:off x="7342188" y="2555875"/>
            <a:ext cx="11557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000000"/>
                </a:solidFill>
                <a:latin typeface="Arial" charset="0"/>
              </a:rPr>
              <a:t>INTEGRACIÓN</a:t>
            </a:r>
            <a:endParaRPr lang="es-ES"/>
          </a:p>
        </p:txBody>
      </p:sp>
      <p:sp>
        <p:nvSpPr>
          <p:cNvPr id="35912" name="Rectangle 121"/>
          <p:cNvSpPr>
            <a:spLocks noChangeArrowheads="1"/>
          </p:cNvSpPr>
          <p:nvPr/>
        </p:nvSpPr>
        <p:spPr bwMode="auto">
          <a:xfrm>
            <a:off x="7197725" y="3454400"/>
            <a:ext cx="1439863" cy="720725"/>
          </a:xfrm>
          <a:prstGeom prst="rect">
            <a:avLst/>
          </a:prstGeom>
          <a:solidFill>
            <a:srgbClr val="C2E0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13" name="Rectangle 122"/>
          <p:cNvSpPr>
            <a:spLocks noChangeArrowheads="1"/>
          </p:cNvSpPr>
          <p:nvPr/>
        </p:nvSpPr>
        <p:spPr bwMode="auto">
          <a:xfrm>
            <a:off x="7221538" y="3478213"/>
            <a:ext cx="1439862" cy="720725"/>
          </a:xfrm>
          <a:prstGeom prst="rect">
            <a:avLst/>
          </a:prstGeom>
          <a:solidFill>
            <a:srgbClr val="5C7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14" name="Picture 12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07250" y="3463925"/>
            <a:ext cx="143668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15" name="Rectangle 124"/>
          <p:cNvSpPr>
            <a:spLocks noChangeArrowheads="1"/>
          </p:cNvSpPr>
          <p:nvPr/>
        </p:nvSpPr>
        <p:spPr bwMode="auto">
          <a:xfrm>
            <a:off x="7342188" y="3738563"/>
            <a:ext cx="11652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FFFFFF"/>
                </a:solidFill>
                <a:latin typeface="Arial" charset="0"/>
              </a:rPr>
              <a:t>INTELIGENCIA</a:t>
            </a:r>
            <a:endParaRPr lang="es-ES"/>
          </a:p>
        </p:txBody>
      </p:sp>
      <p:sp>
        <p:nvSpPr>
          <p:cNvPr id="35916" name="Rectangle 125"/>
          <p:cNvSpPr>
            <a:spLocks noChangeArrowheads="1"/>
          </p:cNvSpPr>
          <p:nvPr/>
        </p:nvSpPr>
        <p:spPr bwMode="auto">
          <a:xfrm>
            <a:off x="7337425" y="3733800"/>
            <a:ext cx="1165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000000"/>
                </a:solidFill>
                <a:latin typeface="Arial" charset="0"/>
              </a:rPr>
              <a:t>INTELIGENCIA</a:t>
            </a:r>
            <a:endParaRPr lang="es-ES"/>
          </a:p>
        </p:txBody>
      </p:sp>
      <p:sp>
        <p:nvSpPr>
          <p:cNvPr id="35917" name="Rectangle 126"/>
          <p:cNvSpPr>
            <a:spLocks noChangeArrowheads="1"/>
          </p:cNvSpPr>
          <p:nvPr/>
        </p:nvSpPr>
        <p:spPr bwMode="auto">
          <a:xfrm>
            <a:off x="5362575" y="3463925"/>
            <a:ext cx="1366838" cy="674688"/>
          </a:xfrm>
          <a:prstGeom prst="rect">
            <a:avLst/>
          </a:prstGeom>
          <a:solidFill>
            <a:srgbClr val="FFC2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18" name="Rectangle 127"/>
          <p:cNvSpPr>
            <a:spLocks noChangeArrowheads="1"/>
          </p:cNvSpPr>
          <p:nvPr/>
        </p:nvSpPr>
        <p:spPr bwMode="auto">
          <a:xfrm>
            <a:off x="5386388" y="3487738"/>
            <a:ext cx="1366837" cy="674687"/>
          </a:xfrm>
          <a:prstGeom prst="rect">
            <a:avLst/>
          </a:prstGeom>
          <a:solidFill>
            <a:srgbClr val="995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19" name="Picture 12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72100" y="3473450"/>
            <a:ext cx="13652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20" name="Rectangle 129"/>
          <p:cNvSpPr>
            <a:spLocks noChangeArrowheads="1"/>
          </p:cNvSpPr>
          <p:nvPr/>
        </p:nvSpPr>
        <p:spPr bwMode="auto">
          <a:xfrm>
            <a:off x="5441950" y="3725863"/>
            <a:ext cx="12192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FFFFFF"/>
                </a:solidFill>
                <a:latin typeface="Arial" charset="0"/>
              </a:rPr>
              <a:t>DISEMINACIÓN</a:t>
            </a:r>
            <a:endParaRPr lang="es-ES"/>
          </a:p>
        </p:txBody>
      </p:sp>
      <p:sp>
        <p:nvSpPr>
          <p:cNvPr id="35921" name="Rectangle 130"/>
          <p:cNvSpPr>
            <a:spLocks noChangeArrowheads="1"/>
          </p:cNvSpPr>
          <p:nvPr/>
        </p:nvSpPr>
        <p:spPr bwMode="auto">
          <a:xfrm>
            <a:off x="5437188" y="3721100"/>
            <a:ext cx="1219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000000"/>
                </a:solidFill>
                <a:latin typeface="Arial" charset="0"/>
              </a:rPr>
              <a:t>DISEMINACIÓN</a:t>
            </a:r>
            <a:endParaRPr lang="es-ES"/>
          </a:p>
        </p:txBody>
      </p:sp>
      <p:sp>
        <p:nvSpPr>
          <p:cNvPr id="35922" name="Freeform 131"/>
          <p:cNvSpPr>
            <a:spLocks noEditPoints="1"/>
          </p:cNvSpPr>
          <p:nvPr/>
        </p:nvSpPr>
        <p:spPr bwMode="auto">
          <a:xfrm>
            <a:off x="6742113" y="3790950"/>
            <a:ext cx="468312" cy="47625"/>
          </a:xfrm>
          <a:custGeom>
            <a:avLst/>
            <a:gdLst>
              <a:gd name="T0" fmla="*/ 2147483647 w 295"/>
              <a:gd name="T1" fmla="*/ 2147483647 h 30"/>
              <a:gd name="T2" fmla="*/ 2147483647 w 295"/>
              <a:gd name="T3" fmla="*/ 2147483647 h 30"/>
              <a:gd name="T4" fmla="*/ 2147483647 w 295"/>
              <a:gd name="T5" fmla="*/ 2147483647 h 30"/>
              <a:gd name="T6" fmla="*/ 2147483647 w 295"/>
              <a:gd name="T7" fmla="*/ 2147483647 h 30"/>
              <a:gd name="T8" fmla="*/ 2147483647 w 295"/>
              <a:gd name="T9" fmla="*/ 2147483647 h 30"/>
              <a:gd name="T10" fmla="*/ 2147483647 w 295"/>
              <a:gd name="T11" fmla="*/ 2147483647 h 30"/>
              <a:gd name="T12" fmla="*/ 0 w 295"/>
              <a:gd name="T13" fmla="*/ 2147483647 h 30"/>
              <a:gd name="T14" fmla="*/ 2147483647 w 295"/>
              <a:gd name="T15" fmla="*/ 0 h 30"/>
              <a:gd name="T16" fmla="*/ 2147483647 w 295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5"/>
              <a:gd name="T28" fmla="*/ 0 h 30"/>
              <a:gd name="T29" fmla="*/ 295 w 295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5" h="30">
                <a:moveTo>
                  <a:pt x="295" y="28"/>
                </a:moveTo>
                <a:lnTo>
                  <a:pt x="38" y="21"/>
                </a:lnTo>
                <a:lnTo>
                  <a:pt x="38" y="9"/>
                </a:lnTo>
                <a:lnTo>
                  <a:pt x="295" y="16"/>
                </a:lnTo>
                <a:lnTo>
                  <a:pt x="295" y="28"/>
                </a:lnTo>
                <a:close/>
                <a:moveTo>
                  <a:pt x="44" y="30"/>
                </a:moveTo>
                <a:lnTo>
                  <a:pt x="0" y="13"/>
                </a:lnTo>
                <a:lnTo>
                  <a:pt x="45" y="0"/>
                </a:lnTo>
                <a:lnTo>
                  <a:pt x="44" y="3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23" name="Freeform 132"/>
          <p:cNvSpPr>
            <a:spLocks noEditPoints="1"/>
          </p:cNvSpPr>
          <p:nvPr/>
        </p:nvSpPr>
        <p:spPr bwMode="auto">
          <a:xfrm>
            <a:off x="3646488" y="931863"/>
            <a:ext cx="3240087" cy="68262"/>
          </a:xfrm>
          <a:custGeom>
            <a:avLst/>
            <a:gdLst>
              <a:gd name="T0" fmla="*/ 0 w 2041"/>
              <a:gd name="T1" fmla="*/ 2147483647 h 43"/>
              <a:gd name="T2" fmla="*/ 2147483647 w 2041"/>
              <a:gd name="T3" fmla="*/ 2147483647 h 43"/>
              <a:gd name="T4" fmla="*/ 2147483647 w 2041"/>
              <a:gd name="T5" fmla="*/ 2147483647 h 43"/>
              <a:gd name="T6" fmla="*/ 0 w 2041"/>
              <a:gd name="T7" fmla="*/ 2147483647 h 43"/>
              <a:gd name="T8" fmla="*/ 0 w 2041"/>
              <a:gd name="T9" fmla="*/ 2147483647 h 43"/>
              <a:gd name="T10" fmla="*/ 2147483647 w 2041"/>
              <a:gd name="T11" fmla="*/ 0 h 43"/>
              <a:gd name="T12" fmla="*/ 2147483647 w 2041"/>
              <a:gd name="T13" fmla="*/ 2147483647 h 43"/>
              <a:gd name="T14" fmla="*/ 2147483647 w 2041"/>
              <a:gd name="T15" fmla="*/ 2147483647 h 43"/>
              <a:gd name="T16" fmla="*/ 2147483647 w 2041"/>
              <a:gd name="T17" fmla="*/ 0 h 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41"/>
              <a:gd name="T28" fmla="*/ 0 h 43"/>
              <a:gd name="T29" fmla="*/ 2041 w 2041"/>
              <a:gd name="T30" fmla="*/ 43 h 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41" h="43">
                <a:moveTo>
                  <a:pt x="0" y="32"/>
                </a:moveTo>
                <a:lnTo>
                  <a:pt x="2003" y="10"/>
                </a:lnTo>
                <a:lnTo>
                  <a:pt x="2003" y="22"/>
                </a:lnTo>
                <a:lnTo>
                  <a:pt x="0" y="43"/>
                </a:lnTo>
                <a:lnTo>
                  <a:pt x="0" y="32"/>
                </a:lnTo>
                <a:close/>
                <a:moveTo>
                  <a:pt x="1995" y="0"/>
                </a:moveTo>
                <a:lnTo>
                  <a:pt x="2041" y="16"/>
                </a:lnTo>
                <a:lnTo>
                  <a:pt x="1995" y="31"/>
                </a:lnTo>
                <a:lnTo>
                  <a:pt x="1995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24" name="Freeform 133"/>
          <p:cNvSpPr>
            <a:spLocks noEditPoints="1"/>
          </p:cNvSpPr>
          <p:nvPr/>
        </p:nvSpPr>
        <p:spPr bwMode="auto">
          <a:xfrm>
            <a:off x="3575050" y="4927600"/>
            <a:ext cx="374650" cy="47625"/>
          </a:xfrm>
          <a:custGeom>
            <a:avLst/>
            <a:gdLst>
              <a:gd name="T0" fmla="*/ 2147483647 w 236"/>
              <a:gd name="T1" fmla="*/ 2147483647 h 30"/>
              <a:gd name="T2" fmla="*/ 2147483647 w 236"/>
              <a:gd name="T3" fmla="*/ 2147483647 h 30"/>
              <a:gd name="T4" fmla="*/ 2147483647 w 236"/>
              <a:gd name="T5" fmla="*/ 2147483647 h 30"/>
              <a:gd name="T6" fmla="*/ 2147483647 w 236"/>
              <a:gd name="T7" fmla="*/ 2147483647 h 30"/>
              <a:gd name="T8" fmla="*/ 2147483647 w 236"/>
              <a:gd name="T9" fmla="*/ 2147483647 h 30"/>
              <a:gd name="T10" fmla="*/ 2147483647 w 236"/>
              <a:gd name="T11" fmla="*/ 2147483647 h 30"/>
              <a:gd name="T12" fmla="*/ 0 w 236"/>
              <a:gd name="T13" fmla="*/ 2147483647 h 30"/>
              <a:gd name="T14" fmla="*/ 2147483647 w 236"/>
              <a:gd name="T15" fmla="*/ 0 h 30"/>
              <a:gd name="T16" fmla="*/ 2147483647 w 236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6"/>
              <a:gd name="T28" fmla="*/ 0 h 30"/>
              <a:gd name="T29" fmla="*/ 236 w 236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6" h="30">
                <a:moveTo>
                  <a:pt x="236" y="20"/>
                </a:moveTo>
                <a:lnTo>
                  <a:pt x="38" y="20"/>
                </a:lnTo>
                <a:lnTo>
                  <a:pt x="38" y="9"/>
                </a:lnTo>
                <a:lnTo>
                  <a:pt x="236" y="9"/>
                </a:lnTo>
                <a:lnTo>
                  <a:pt x="236" y="20"/>
                </a:lnTo>
                <a:close/>
                <a:moveTo>
                  <a:pt x="45" y="30"/>
                </a:moveTo>
                <a:lnTo>
                  <a:pt x="0" y="15"/>
                </a:lnTo>
                <a:lnTo>
                  <a:pt x="45" y="0"/>
                </a:lnTo>
                <a:lnTo>
                  <a:pt x="45" y="3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25" name="Freeform 134"/>
          <p:cNvSpPr>
            <a:spLocks noEditPoints="1"/>
          </p:cNvSpPr>
          <p:nvPr/>
        </p:nvSpPr>
        <p:spPr bwMode="auto">
          <a:xfrm>
            <a:off x="2206625" y="4927600"/>
            <a:ext cx="288925" cy="47625"/>
          </a:xfrm>
          <a:custGeom>
            <a:avLst/>
            <a:gdLst>
              <a:gd name="T0" fmla="*/ 2147483647 w 182"/>
              <a:gd name="T1" fmla="*/ 2147483647 h 30"/>
              <a:gd name="T2" fmla="*/ 2147483647 w 182"/>
              <a:gd name="T3" fmla="*/ 2147483647 h 30"/>
              <a:gd name="T4" fmla="*/ 2147483647 w 182"/>
              <a:gd name="T5" fmla="*/ 2147483647 h 30"/>
              <a:gd name="T6" fmla="*/ 2147483647 w 182"/>
              <a:gd name="T7" fmla="*/ 2147483647 h 30"/>
              <a:gd name="T8" fmla="*/ 2147483647 w 182"/>
              <a:gd name="T9" fmla="*/ 2147483647 h 30"/>
              <a:gd name="T10" fmla="*/ 2147483647 w 182"/>
              <a:gd name="T11" fmla="*/ 2147483647 h 30"/>
              <a:gd name="T12" fmla="*/ 0 w 182"/>
              <a:gd name="T13" fmla="*/ 2147483647 h 30"/>
              <a:gd name="T14" fmla="*/ 2147483647 w 182"/>
              <a:gd name="T15" fmla="*/ 0 h 30"/>
              <a:gd name="T16" fmla="*/ 2147483647 w 182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2"/>
              <a:gd name="T28" fmla="*/ 0 h 30"/>
              <a:gd name="T29" fmla="*/ 182 w 182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2" h="30">
                <a:moveTo>
                  <a:pt x="182" y="20"/>
                </a:moveTo>
                <a:lnTo>
                  <a:pt x="38" y="20"/>
                </a:lnTo>
                <a:lnTo>
                  <a:pt x="38" y="9"/>
                </a:lnTo>
                <a:lnTo>
                  <a:pt x="182" y="9"/>
                </a:lnTo>
                <a:lnTo>
                  <a:pt x="182" y="20"/>
                </a:lnTo>
                <a:close/>
                <a:moveTo>
                  <a:pt x="46" y="30"/>
                </a:moveTo>
                <a:lnTo>
                  <a:pt x="0" y="15"/>
                </a:lnTo>
                <a:lnTo>
                  <a:pt x="46" y="0"/>
                </a:lnTo>
                <a:lnTo>
                  <a:pt x="46" y="3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26" name="Freeform 135"/>
          <p:cNvSpPr>
            <a:spLocks noEditPoints="1"/>
          </p:cNvSpPr>
          <p:nvPr/>
        </p:nvSpPr>
        <p:spPr bwMode="auto">
          <a:xfrm>
            <a:off x="1416050" y="931863"/>
            <a:ext cx="790575" cy="49212"/>
          </a:xfrm>
          <a:custGeom>
            <a:avLst/>
            <a:gdLst>
              <a:gd name="T0" fmla="*/ 0 w 498"/>
              <a:gd name="T1" fmla="*/ 2147483647 h 31"/>
              <a:gd name="T2" fmla="*/ 2147483647 w 498"/>
              <a:gd name="T3" fmla="*/ 2147483647 h 31"/>
              <a:gd name="T4" fmla="*/ 2147483647 w 498"/>
              <a:gd name="T5" fmla="*/ 2147483647 h 31"/>
              <a:gd name="T6" fmla="*/ 0 w 498"/>
              <a:gd name="T7" fmla="*/ 2147483647 h 31"/>
              <a:gd name="T8" fmla="*/ 0 w 498"/>
              <a:gd name="T9" fmla="*/ 2147483647 h 31"/>
              <a:gd name="T10" fmla="*/ 2147483647 w 498"/>
              <a:gd name="T11" fmla="*/ 0 h 31"/>
              <a:gd name="T12" fmla="*/ 2147483647 w 498"/>
              <a:gd name="T13" fmla="*/ 2147483647 h 31"/>
              <a:gd name="T14" fmla="*/ 2147483647 w 498"/>
              <a:gd name="T15" fmla="*/ 2147483647 h 31"/>
              <a:gd name="T16" fmla="*/ 2147483647 w 498"/>
              <a:gd name="T17" fmla="*/ 0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8"/>
              <a:gd name="T28" fmla="*/ 0 h 31"/>
              <a:gd name="T29" fmla="*/ 498 w 498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8" h="31">
                <a:moveTo>
                  <a:pt x="0" y="10"/>
                </a:moveTo>
                <a:lnTo>
                  <a:pt x="461" y="10"/>
                </a:lnTo>
                <a:lnTo>
                  <a:pt x="461" y="22"/>
                </a:lnTo>
                <a:lnTo>
                  <a:pt x="0" y="20"/>
                </a:lnTo>
                <a:lnTo>
                  <a:pt x="0" y="10"/>
                </a:lnTo>
                <a:close/>
                <a:moveTo>
                  <a:pt x="453" y="0"/>
                </a:moveTo>
                <a:lnTo>
                  <a:pt x="498" y="16"/>
                </a:lnTo>
                <a:lnTo>
                  <a:pt x="453" y="31"/>
                </a:lnTo>
                <a:lnTo>
                  <a:pt x="453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27" name="Freeform 136"/>
          <p:cNvSpPr>
            <a:spLocks noEditPoints="1"/>
          </p:cNvSpPr>
          <p:nvPr/>
        </p:nvSpPr>
        <p:spPr bwMode="auto">
          <a:xfrm>
            <a:off x="1608138" y="1028700"/>
            <a:ext cx="66675" cy="3598863"/>
          </a:xfrm>
          <a:custGeom>
            <a:avLst/>
            <a:gdLst>
              <a:gd name="T0" fmla="*/ 2147483647 w 42"/>
              <a:gd name="T1" fmla="*/ 2147483647 h 2267"/>
              <a:gd name="T2" fmla="*/ 2147483647 w 42"/>
              <a:gd name="T3" fmla="*/ 2147483647 h 2267"/>
              <a:gd name="T4" fmla="*/ 2147483647 w 42"/>
              <a:gd name="T5" fmla="*/ 2147483647 h 2267"/>
              <a:gd name="T6" fmla="*/ 2147483647 w 42"/>
              <a:gd name="T7" fmla="*/ 2147483647 h 2267"/>
              <a:gd name="T8" fmla="*/ 2147483647 w 42"/>
              <a:gd name="T9" fmla="*/ 2147483647 h 2267"/>
              <a:gd name="T10" fmla="*/ 0 w 42"/>
              <a:gd name="T11" fmla="*/ 2147483647 h 2267"/>
              <a:gd name="T12" fmla="*/ 2147483647 w 42"/>
              <a:gd name="T13" fmla="*/ 0 h 2267"/>
              <a:gd name="T14" fmla="*/ 2147483647 w 42"/>
              <a:gd name="T15" fmla="*/ 2147483647 h 2267"/>
              <a:gd name="T16" fmla="*/ 0 w 42"/>
              <a:gd name="T17" fmla="*/ 2147483647 h 22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"/>
              <a:gd name="T28" fmla="*/ 0 h 2267"/>
              <a:gd name="T29" fmla="*/ 42 w 42"/>
              <a:gd name="T30" fmla="*/ 2267 h 22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" h="2267">
                <a:moveTo>
                  <a:pt x="31" y="2267"/>
                </a:moveTo>
                <a:lnTo>
                  <a:pt x="9" y="38"/>
                </a:lnTo>
                <a:lnTo>
                  <a:pt x="21" y="38"/>
                </a:lnTo>
                <a:lnTo>
                  <a:pt x="42" y="2267"/>
                </a:lnTo>
                <a:lnTo>
                  <a:pt x="31" y="2267"/>
                </a:lnTo>
                <a:close/>
                <a:moveTo>
                  <a:pt x="0" y="45"/>
                </a:moveTo>
                <a:lnTo>
                  <a:pt x="15" y="0"/>
                </a:lnTo>
                <a:lnTo>
                  <a:pt x="3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28" name="Freeform 137"/>
          <p:cNvSpPr>
            <a:spLocks noEditPoints="1"/>
          </p:cNvSpPr>
          <p:nvPr/>
        </p:nvSpPr>
        <p:spPr bwMode="auto">
          <a:xfrm>
            <a:off x="7905750" y="3116263"/>
            <a:ext cx="47625" cy="350837"/>
          </a:xfrm>
          <a:custGeom>
            <a:avLst/>
            <a:gdLst>
              <a:gd name="T0" fmla="*/ 2147483647 w 30"/>
              <a:gd name="T1" fmla="*/ 0 h 221"/>
              <a:gd name="T2" fmla="*/ 2147483647 w 30"/>
              <a:gd name="T3" fmla="*/ 2147483647 h 221"/>
              <a:gd name="T4" fmla="*/ 2147483647 w 30"/>
              <a:gd name="T5" fmla="*/ 2147483647 h 221"/>
              <a:gd name="T6" fmla="*/ 2147483647 w 30"/>
              <a:gd name="T7" fmla="*/ 0 h 221"/>
              <a:gd name="T8" fmla="*/ 2147483647 w 30"/>
              <a:gd name="T9" fmla="*/ 0 h 221"/>
              <a:gd name="T10" fmla="*/ 2147483647 w 30"/>
              <a:gd name="T11" fmla="*/ 2147483647 h 221"/>
              <a:gd name="T12" fmla="*/ 2147483647 w 30"/>
              <a:gd name="T13" fmla="*/ 2147483647 h 221"/>
              <a:gd name="T14" fmla="*/ 0 w 30"/>
              <a:gd name="T15" fmla="*/ 2147483647 h 221"/>
              <a:gd name="T16" fmla="*/ 2147483647 w 30"/>
              <a:gd name="T17" fmla="*/ 2147483647 h 2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"/>
              <a:gd name="T28" fmla="*/ 0 h 221"/>
              <a:gd name="T29" fmla="*/ 30 w 30"/>
              <a:gd name="T30" fmla="*/ 221 h 2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" h="221">
                <a:moveTo>
                  <a:pt x="20" y="0"/>
                </a:moveTo>
                <a:lnTo>
                  <a:pt x="20" y="183"/>
                </a:lnTo>
                <a:lnTo>
                  <a:pt x="9" y="183"/>
                </a:lnTo>
                <a:lnTo>
                  <a:pt x="9" y="0"/>
                </a:lnTo>
                <a:lnTo>
                  <a:pt x="20" y="0"/>
                </a:lnTo>
                <a:close/>
                <a:moveTo>
                  <a:pt x="30" y="175"/>
                </a:moveTo>
                <a:lnTo>
                  <a:pt x="15" y="221"/>
                </a:lnTo>
                <a:lnTo>
                  <a:pt x="0" y="175"/>
                </a:lnTo>
                <a:lnTo>
                  <a:pt x="30" y="17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29" name="Rectangle 138"/>
          <p:cNvSpPr>
            <a:spLocks noChangeArrowheads="1"/>
          </p:cNvSpPr>
          <p:nvPr/>
        </p:nvSpPr>
        <p:spPr bwMode="auto">
          <a:xfrm>
            <a:off x="5794375" y="2708275"/>
            <a:ext cx="935038" cy="360363"/>
          </a:xfrm>
          <a:prstGeom prst="rect">
            <a:avLst/>
          </a:prstGeom>
          <a:solidFill>
            <a:srgbClr val="A3C2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30" name="Rectangle 139"/>
          <p:cNvSpPr>
            <a:spLocks noChangeArrowheads="1"/>
          </p:cNvSpPr>
          <p:nvPr/>
        </p:nvSpPr>
        <p:spPr bwMode="auto">
          <a:xfrm>
            <a:off x="5818188" y="2732088"/>
            <a:ext cx="935037" cy="360362"/>
          </a:xfrm>
          <a:prstGeom prst="rect">
            <a:avLst/>
          </a:prstGeom>
          <a:solidFill>
            <a:srgbClr val="3D5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31" name="Picture 14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03900" y="2717800"/>
            <a:ext cx="9334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32" name="Rectangle 141"/>
          <p:cNvSpPr>
            <a:spLocks noChangeArrowheads="1"/>
          </p:cNvSpPr>
          <p:nvPr/>
        </p:nvSpPr>
        <p:spPr bwMode="auto">
          <a:xfrm>
            <a:off x="6024563" y="2830513"/>
            <a:ext cx="48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VACIOS</a:t>
            </a:r>
            <a:endParaRPr lang="es-ES"/>
          </a:p>
        </p:txBody>
      </p:sp>
      <p:sp>
        <p:nvSpPr>
          <p:cNvPr id="35933" name="Rectangle 142"/>
          <p:cNvSpPr>
            <a:spLocks noChangeArrowheads="1"/>
          </p:cNvSpPr>
          <p:nvPr/>
        </p:nvSpPr>
        <p:spPr bwMode="auto">
          <a:xfrm>
            <a:off x="6019800" y="2825750"/>
            <a:ext cx="48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VACIOS</a:t>
            </a:r>
            <a:endParaRPr lang="es-ES"/>
          </a:p>
        </p:txBody>
      </p:sp>
      <p:sp>
        <p:nvSpPr>
          <p:cNvPr id="35934" name="Rectangle 143"/>
          <p:cNvSpPr>
            <a:spLocks noChangeArrowheads="1"/>
          </p:cNvSpPr>
          <p:nvPr/>
        </p:nvSpPr>
        <p:spPr bwMode="auto">
          <a:xfrm>
            <a:off x="5938838" y="2205038"/>
            <a:ext cx="935037" cy="358775"/>
          </a:xfrm>
          <a:prstGeom prst="rect">
            <a:avLst/>
          </a:prstGeom>
          <a:solidFill>
            <a:srgbClr val="A3C2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35" name="Rectangle 144"/>
          <p:cNvSpPr>
            <a:spLocks noChangeArrowheads="1"/>
          </p:cNvSpPr>
          <p:nvPr/>
        </p:nvSpPr>
        <p:spPr bwMode="auto">
          <a:xfrm>
            <a:off x="5962650" y="2228850"/>
            <a:ext cx="935038" cy="358775"/>
          </a:xfrm>
          <a:prstGeom prst="rect">
            <a:avLst/>
          </a:prstGeom>
          <a:solidFill>
            <a:srgbClr val="3D5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36" name="Picture 14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48363" y="2214563"/>
            <a:ext cx="9334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37" name="Rectangle 146"/>
          <p:cNvSpPr>
            <a:spLocks noChangeArrowheads="1"/>
          </p:cNvSpPr>
          <p:nvPr/>
        </p:nvSpPr>
        <p:spPr bwMode="auto">
          <a:xfrm>
            <a:off x="6192838" y="2327275"/>
            <a:ext cx="436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REDES</a:t>
            </a:r>
            <a:endParaRPr lang="es-ES"/>
          </a:p>
        </p:txBody>
      </p:sp>
      <p:sp>
        <p:nvSpPr>
          <p:cNvPr id="35938" name="Rectangle 147"/>
          <p:cNvSpPr>
            <a:spLocks noChangeArrowheads="1"/>
          </p:cNvSpPr>
          <p:nvPr/>
        </p:nvSpPr>
        <p:spPr bwMode="auto">
          <a:xfrm>
            <a:off x="6188075" y="2322513"/>
            <a:ext cx="436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REDES</a:t>
            </a:r>
            <a:endParaRPr lang="es-ES"/>
          </a:p>
        </p:txBody>
      </p:sp>
      <p:sp>
        <p:nvSpPr>
          <p:cNvPr id="35939" name="Rectangle 148"/>
          <p:cNvSpPr>
            <a:spLocks noChangeArrowheads="1"/>
          </p:cNvSpPr>
          <p:nvPr/>
        </p:nvSpPr>
        <p:spPr bwMode="auto">
          <a:xfrm>
            <a:off x="4008438" y="3608388"/>
            <a:ext cx="936625" cy="431800"/>
          </a:xfrm>
          <a:prstGeom prst="rect">
            <a:avLst/>
          </a:prstGeom>
          <a:solidFill>
            <a:srgbClr val="A3C2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40" name="Rectangle 149"/>
          <p:cNvSpPr>
            <a:spLocks noChangeArrowheads="1"/>
          </p:cNvSpPr>
          <p:nvPr/>
        </p:nvSpPr>
        <p:spPr bwMode="auto">
          <a:xfrm>
            <a:off x="4033838" y="3632200"/>
            <a:ext cx="935037" cy="431800"/>
          </a:xfrm>
          <a:prstGeom prst="rect">
            <a:avLst/>
          </a:prstGeom>
          <a:solidFill>
            <a:srgbClr val="3D5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41" name="Picture 15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17963" y="3617913"/>
            <a:ext cx="9334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42" name="Rectangle 151"/>
          <p:cNvSpPr>
            <a:spLocks noChangeArrowheads="1"/>
          </p:cNvSpPr>
          <p:nvPr/>
        </p:nvSpPr>
        <p:spPr bwMode="auto">
          <a:xfrm>
            <a:off x="4241800" y="3767138"/>
            <a:ext cx="48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VACIOS</a:t>
            </a:r>
            <a:endParaRPr lang="es-ES"/>
          </a:p>
        </p:txBody>
      </p:sp>
      <p:sp>
        <p:nvSpPr>
          <p:cNvPr id="35943" name="Rectangle 152"/>
          <p:cNvSpPr>
            <a:spLocks noChangeArrowheads="1"/>
          </p:cNvSpPr>
          <p:nvPr/>
        </p:nvSpPr>
        <p:spPr bwMode="auto">
          <a:xfrm>
            <a:off x="4237038" y="3762375"/>
            <a:ext cx="48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VACIOS</a:t>
            </a:r>
            <a:endParaRPr lang="es-ES"/>
          </a:p>
        </p:txBody>
      </p:sp>
      <p:sp>
        <p:nvSpPr>
          <p:cNvPr id="35944" name="Freeform 153"/>
          <p:cNvSpPr>
            <a:spLocks/>
          </p:cNvSpPr>
          <p:nvPr/>
        </p:nvSpPr>
        <p:spPr bwMode="auto">
          <a:xfrm>
            <a:off x="3810000" y="2671763"/>
            <a:ext cx="1331913" cy="431800"/>
          </a:xfrm>
          <a:custGeom>
            <a:avLst/>
            <a:gdLst>
              <a:gd name="T0" fmla="*/ 0 w 839"/>
              <a:gd name="T1" fmla="*/ 2147483647 h 272"/>
              <a:gd name="T2" fmla="*/ 2147483647 w 839"/>
              <a:gd name="T3" fmla="*/ 0 h 272"/>
              <a:gd name="T4" fmla="*/ 2147483647 w 839"/>
              <a:gd name="T5" fmla="*/ 2147483647 h 272"/>
              <a:gd name="T6" fmla="*/ 0 w 839"/>
              <a:gd name="T7" fmla="*/ 2147483647 h 272"/>
              <a:gd name="T8" fmla="*/ 0 w 839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9"/>
              <a:gd name="T16" fmla="*/ 0 h 272"/>
              <a:gd name="T17" fmla="*/ 839 w 839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9" h="272">
                <a:moveTo>
                  <a:pt x="0" y="53"/>
                </a:moveTo>
                <a:lnTo>
                  <a:pt x="839" y="0"/>
                </a:lnTo>
                <a:lnTo>
                  <a:pt x="839" y="272"/>
                </a:lnTo>
                <a:lnTo>
                  <a:pt x="0" y="272"/>
                </a:lnTo>
                <a:lnTo>
                  <a:pt x="0" y="53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45" name="Freeform 154"/>
          <p:cNvSpPr>
            <a:spLocks/>
          </p:cNvSpPr>
          <p:nvPr/>
        </p:nvSpPr>
        <p:spPr bwMode="auto">
          <a:xfrm>
            <a:off x="3833813" y="2695575"/>
            <a:ext cx="1331912" cy="433388"/>
          </a:xfrm>
          <a:custGeom>
            <a:avLst/>
            <a:gdLst>
              <a:gd name="T0" fmla="*/ 0 w 839"/>
              <a:gd name="T1" fmla="*/ 2147483647 h 273"/>
              <a:gd name="T2" fmla="*/ 2147483647 w 839"/>
              <a:gd name="T3" fmla="*/ 0 h 273"/>
              <a:gd name="T4" fmla="*/ 2147483647 w 839"/>
              <a:gd name="T5" fmla="*/ 2147483647 h 273"/>
              <a:gd name="T6" fmla="*/ 0 w 839"/>
              <a:gd name="T7" fmla="*/ 2147483647 h 273"/>
              <a:gd name="T8" fmla="*/ 0 w 839"/>
              <a:gd name="T9" fmla="*/ 2147483647 h 2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9"/>
              <a:gd name="T16" fmla="*/ 0 h 273"/>
              <a:gd name="T17" fmla="*/ 839 w 839"/>
              <a:gd name="T18" fmla="*/ 273 h 2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9" h="273">
                <a:moveTo>
                  <a:pt x="0" y="53"/>
                </a:moveTo>
                <a:lnTo>
                  <a:pt x="839" y="0"/>
                </a:lnTo>
                <a:lnTo>
                  <a:pt x="839" y="273"/>
                </a:lnTo>
                <a:lnTo>
                  <a:pt x="0" y="273"/>
                </a:lnTo>
                <a:lnTo>
                  <a:pt x="0" y="53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46" name="Picture 15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22700" y="2681288"/>
            <a:ext cx="1330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47" name="Freeform 156"/>
          <p:cNvSpPr>
            <a:spLocks/>
          </p:cNvSpPr>
          <p:nvPr/>
        </p:nvSpPr>
        <p:spPr bwMode="auto">
          <a:xfrm>
            <a:off x="3822700" y="2684463"/>
            <a:ext cx="1330325" cy="431800"/>
          </a:xfrm>
          <a:custGeom>
            <a:avLst/>
            <a:gdLst>
              <a:gd name="T0" fmla="*/ 0 w 838"/>
              <a:gd name="T1" fmla="*/ 2147483647 h 272"/>
              <a:gd name="T2" fmla="*/ 2147483647 w 838"/>
              <a:gd name="T3" fmla="*/ 0 h 272"/>
              <a:gd name="T4" fmla="*/ 2147483647 w 838"/>
              <a:gd name="T5" fmla="*/ 2147483647 h 272"/>
              <a:gd name="T6" fmla="*/ 0 w 838"/>
              <a:gd name="T7" fmla="*/ 2147483647 h 272"/>
              <a:gd name="T8" fmla="*/ 0 w 838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8"/>
              <a:gd name="T16" fmla="*/ 0 h 272"/>
              <a:gd name="T17" fmla="*/ 838 w 838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8" h="272">
                <a:moveTo>
                  <a:pt x="0" y="53"/>
                </a:moveTo>
                <a:lnTo>
                  <a:pt x="838" y="0"/>
                </a:lnTo>
                <a:lnTo>
                  <a:pt x="838" y="272"/>
                </a:lnTo>
                <a:lnTo>
                  <a:pt x="0" y="272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48" name="Freeform 157"/>
          <p:cNvSpPr>
            <a:spLocks/>
          </p:cNvSpPr>
          <p:nvPr/>
        </p:nvSpPr>
        <p:spPr bwMode="auto">
          <a:xfrm>
            <a:off x="3822700" y="2684463"/>
            <a:ext cx="1330325" cy="431800"/>
          </a:xfrm>
          <a:custGeom>
            <a:avLst/>
            <a:gdLst>
              <a:gd name="T0" fmla="*/ 0 w 838"/>
              <a:gd name="T1" fmla="*/ 2147483647 h 272"/>
              <a:gd name="T2" fmla="*/ 2147483647 w 838"/>
              <a:gd name="T3" fmla="*/ 0 h 272"/>
              <a:gd name="T4" fmla="*/ 2147483647 w 838"/>
              <a:gd name="T5" fmla="*/ 2147483647 h 272"/>
              <a:gd name="T6" fmla="*/ 0 w 838"/>
              <a:gd name="T7" fmla="*/ 2147483647 h 272"/>
              <a:gd name="T8" fmla="*/ 0 w 838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8"/>
              <a:gd name="T16" fmla="*/ 0 h 272"/>
              <a:gd name="T17" fmla="*/ 838 w 838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8" h="272">
                <a:moveTo>
                  <a:pt x="0" y="53"/>
                </a:moveTo>
                <a:lnTo>
                  <a:pt x="838" y="0"/>
                </a:lnTo>
                <a:lnTo>
                  <a:pt x="838" y="272"/>
                </a:lnTo>
                <a:lnTo>
                  <a:pt x="0" y="272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49" name="Picture 15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822700" y="2681288"/>
            <a:ext cx="1330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50" name="Rectangle 159"/>
          <p:cNvSpPr>
            <a:spLocks noChangeArrowheads="1"/>
          </p:cNvSpPr>
          <p:nvPr/>
        </p:nvSpPr>
        <p:spPr bwMode="auto">
          <a:xfrm>
            <a:off x="3894138" y="2867025"/>
            <a:ext cx="1155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REQUERIMIENTOS</a:t>
            </a:r>
            <a:endParaRPr lang="es-ES"/>
          </a:p>
        </p:txBody>
      </p:sp>
      <p:sp>
        <p:nvSpPr>
          <p:cNvPr id="35951" name="Rectangle 160"/>
          <p:cNvSpPr>
            <a:spLocks noChangeArrowheads="1"/>
          </p:cNvSpPr>
          <p:nvPr/>
        </p:nvSpPr>
        <p:spPr bwMode="auto">
          <a:xfrm>
            <a:off x="3889375" y="2862263"/>
            <a:ext cx="1155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REQUERIMIENTOS</a:t>
            </a:r>
            <a:endParaRPr lang="es-ES"/>
          </a:p>
        </p:txBody>
      </p:sp>
      <p:sp>
        <p:nvSpPr>
          <p:cNvPr id="35952" name="Freeform 161"/>
          <p:cNvSpPr>
            <a:spLocks/>
          </p:cNvSpPr>
          <p:nvPr/>
        </p:nvSpPr>
        <p:spPr bwMode="auto">
          <a:xfrm>
            <a:off x="6873875" y="728663"/>
            <a:ext cx="792163" cy="431800"/>
          </a:xfrm>
          <a:custGeom>
            <a:avLst/>
            <a:gdLst>
              <a:gd name="T0" fmla="*/ 2147483647 w 499"/>
              <a:gd name="T1" fmla="*/ 0 h 272"/>
              <a:gd name="T2" fmla="*/ 2147483647 w 499"/>
              <a:gd name="T3" fmla="*/ 2147483647 h 272"/>
              <a:gd name="T4" fmla="*/ 2147483647 w 499"/>
              <a:gd name="T5" fmla="*/ 2147483647 h 272"/>
              <a:gd name="T6" fmla="*/ 2147483647 w 499"/>
              <a:gd name="T7" fmla="*/ 2147483647 h 272"/>
              <a:gd name="T8" fmla="*/ 2147483647 w 499"/>
              <a:gd name="T9" fmla="*/ 2147483647 h 272"/>
              <a:gd name="T10" fmla="*/ 2147483647 w 499"/>
              <a:gd name="T11" fmla="*/ 2147483647 h 272"/>
              <a:gd name="T12" fmla="*/ 2147483647 w 499"/>
              <a:gd name="T13" fmla="*/ 2147483647 h 272"/>
              <a:gd name="T14" fmla="*/ 2147483647 w 499"/>
              <a:gd name="T15" fmla="*/ 2147483647 h 272"/>
              <a:gd name="T16" fmla="*/ 2147483647 w 499"/>
              <a:gd name="T17" fmla="*/ 2147483647 h 272"/>
              <a:gd name="T18" fmla="*/ 2147483647 w 499"/>
              <a:gd name="T19" fmla="*/ 2147483647 h 272"/>
              <a:gd name="T20" fmla="*/ 2147483647 w 499"/>
              <a:gd name="T21" fmla="*/ 2147483647 h 272"/>
              <a:gd name="T22" fmla="*/ 0 w 499"/>
              <a:gd name="T23" fmla="*/ 2147483647 h 272"/>
              <a:gd name="T24" fmla="*/ 0 w 499"/>
              <a:gd name="T25" fmla="*/ 2147483647 h 272"/>
              <a:gd name="T26" fmla="*/ 0 w 499"/>
              <a:gd name="T27" fmla="*/ 2147483647 h 272"/>
              <a:gd name="T28" fmla="*/ 2147483647 w 499"/>
              <a:gd name="T29" fmla="*/ 2147483647 h 272"/>
              <a:gd name="T30" fmla="*/ 2147483647 w 499"/>
              <a:gd name="T31" fmla="*/ 2147483647 h 272"/>
              <a:gd name="T32" fmla="*/ 2147483647 w 499"/>
              <a:gd name="T33" fmla="*/ 2147483647 h 272"/>
              <a:gd name="T34" fmla="*/ 2147483647 w 499"/>
              <a:gd name="T35" fmla="*/ 2147483647 h 272"/>
              <a:gd name="T36" fmla="*/ 2147483647 w 499"/>
              <a:gd name="T37" fmla="*/ 2147483647 h 272"/>
              <a:gd name="T38" fmla="*/ 2147483647 w 499"/>
              <a:gd name="T39" fmla="*/ 2147483647 h 272"/>
              <a:gd name="T40" fmla="*/ 2147483647 w 499"/>
              <a:gd name="T41" fmla="*/ 2147483647 h 272"/>
              <a:gd name="T42" fmla="*/ 2147483647 w 499"/>
              <a:gd name="T43" fmla="*/ 2147483647 h 272"/>
              <a:gd name="T44" fmla="*/ 2147483647 w 499"/>
              <a:gd name="T45" fmla="*/ 2147483647 h 272"/>
              <a:gd name="T46" fmla="*/ 2147483647 w 499"/>
              <a:gd name="T47" fmla="*/ 2147483647 h 272"/>
              <a:gd name="T48" fmla="*/ 2147483647 w 499"/>
              <a:gd name="T49" fmla="*/ 2147483647 h 272"/>
              <a:gd name="T50" fmla="*/ 2147483647 w 499"/>
              <a:gd name="T51" fmla="*/ 2147483647 h 272"/>
              <a:gd name="T52" fmla="*/ 2147483647 w 499"/>
              <a:gd name="T53" fmla="*/ 2147483647 h 272"/>
              <a:gd name="T54" fmla="*/ 2147483647 w 499"/>
              <a:gd name="T55" fmla="*/ 2147483647 h 272"/>
              <a:gd name="T56" fmla="*/ 2147483647 w 499"/>
              <a:gd name="T57" fmla="*/ 2147483647 h 272"/>
              <a:gd name="T58" fmla="*/ 2147483647 w 499"/>
              <a:gd name="T59" fmla="*/ 2147483647 h 272"/>
              <a:gd name="T60" fmla="*/ 2147483647 w 499"/>
              <a:gd name="T61" fmla="*/ 2147483647 h 272"/>
              <a:gd name="T62" fmla="*/ 2147483647 w 499"/>
              <a:gd name="T63" fmla="*/ 2147483647 h 272"/>
              <a:gd name="T64" fmla="*/ 2147483647 w 499"/>
              <a:gd name="T65" fmla="*/ 2147483647 h 272"/>
              <a:gd name="T66" fmla="*/ 2147483647 w 499"/>
              <a:gd name="T67" fmla="*/ 2147483647 h 272"/>
              <a:gd name="T68" fmla="*/ 2147483647 w 499"/>
              <a:gd name="T69" fmla="*/ 2147483647 h 272"/>
              <a:gd name="T70" fmla="*/ 2147483647 w 499"/>
              <a:gd name="T71" fmla="*/ 2147483647 h 272"/>
              <a:gd name="T72" fmla="*/ 2147483647 w 499"/>
              <a:gd name="T73" fmla="*/ 2147483647 h 272"/>
              <a:gd name="T74" fmla="*/ 2147483647 w 499"/>
              <a:gd name="T75" fmla="*/ 2147483647 h 272"/>
              <a:gd name="T76" fmla="*/ 2147483647 w 499"/>
              <a:gd name="T77" fmla="*/ 2147483647 h 272"/>
              <a:gd name="T78" fmla="*/ 2147483647 w 499"/>
              <a:gd name="T79" fmla="*/ 2147483647 h 272"/>
              <a:gd name="T80" fmla="*/ 2147483647 w 499"/>
              <a:gd name="T81" fmla="*/ 2147483647 h 272"/>
              <a:gd name="T82" fmla="*/ 2147483647 w 499"/>
              <a:gd name="T83" fmla="*/ 2147483647 h 272"/>
              <a:gd name="T84" fmla="*/ 2147483647 w 499"/>
              <a:gd name="T85" fmla="*/ 2147483647 h 272"/>
              <a:gd name="T86" fmla="*/ 2147483647 w 499"/>
              <a:gd name="T87" fmla="*/ 2147483647 h 272"/>
              <a:gd name="T88" fmla="*/ 2147483647 w 499"/>
              <a:gd name="T89" fmla="*/ 2147483647 h 272"/>
              <a:gd name="T90" fmla="*/ 2147483647 w 499"/>
              <a:gd name="T91" fmla="*/ 2147483647 h 272"/>
              <a:gd name="T92" fmla="*/ 2147483647 w 499"/>
              <a:gd name="T93" fmla="*/ 2147483647 h 272"/>
              <a:gd name="T94" fmla="*/ 2147483647 w 499"/>
              <a:gd name="T95" fmla="*/ 2147483647 h 272"/>
              <a:gd name="T96" fmla="*/ 2147483647 w 499"/>
              <a:gd name="T97" fmla="*/ 2147483647 h 272"/>
              <a:gd name="T98" fmla="*/ 2147483647 w 499"/>
              <a:gd name="T99" fmla="*/ 2147483647 h 272"/>
              <a:gd name="T100" fmla="*/ 2147483647 w 499"/>
              <a:gd name="T101" fmla="*/ 0 h 272"/>
              <a:gd name="T102" fmla="*/ 2147483647 w 499"/>
              <a:gd name="T103" fmla="*/ 0 h 2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9"/>
              <a:gd name="T157" fmla="*/ 0 h 272"/>
              <a:gd name="T158" fmla="*/ 499 w 499"/>
              <a:gd name="T159" fmla="*/ 272 h 27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9" h="272">
                <a:moveTo>
                  <a:pt x="249" y="0"/>
                </a:moveTo>
                <a:lnTo>
                  <a:pt x="224" y="0"/>
                </a:lnTo>
                <a:lnTo>
                  <a:pt x="198" y="0"/>
                </a:lnTo>
                <a:lnTo>
                  <a:pt x="174" y="2"/>
                </a:lnTo>
                <a:lnTo>
                  <a:pt x="151" y="3"/>
                </a:lnTo>
                <a:lnTo>
                  <a:pt x="130" y="5"/>
                </a:lnTo>
                <a:lnTo>
                  <a:pt x="109" y="6"/>
                </a:lnTo>
                <a:lnTo>
                  <a:pt x="91" y="9"/>
                </a:lnTo>
                <a:lnTo>
                  <a:pt x="82" y="11"/>
                </a:lnTo>
                <a:lnTo>
                  <a:pt x="73" y="12"/>
                </a:lnTo>
                <a:lnTo>
                  <a:pt x="63" y="14"/>
                </a:lnTo>
                <a:lnTo>
                  <a:pt x="56" y="15"/>
                </a:lnTo>
                <a:lnTo>
                  <a:pt x="48" y="17"/>
                </a:lnTo>
                <a:lnTo>
                  <a:pt x="42" y="18"/>
                </a:lnTo>
                <a:lnTo>
                  <a:pt x="35" y="20"/>
                </a:lnTo>
                <a:lnTo>
                  <a:pt x="29" y="21"/>
                </a:lnTo>
                <a:lnTo>
                  <a:pt x="24" y="24"/>
                </a:lnTo>
                <a:lnTo>
                  <a:pt x="18" y="26"/>
                </a:lnTo>
                <a:lnTo>
                  <a:pt x="15" y="27"/>
                </a:lnTo>
                <a:lnTo>
                  <a:pt x="11" y="29"/>
                </a:lnTo>
                <a:lnTo>
                  <a:pt x="8" y="32"/>
                </a:lnTo>
                <a:lnTo>
                  <a:pt x="5" y="33"/>
                </a:lnTo>
                <a:lnTo>
                  <a:pt x="1" y="36"/>
                </a:lnTo>
                <a:lnTo>
                  <a:pt x="0" y="38"/>
                </a:lnTo>
                <a:lnTo>
                  <a:pt x="0" y="39"/>
                </a:lnTo>
                <a:lnTo>
                  <a:pt x="0" y="42"/>
                </a:lnTo>
                <a:lnTo>
                  <a:pt x="0" y="228"/>
                </a:lnTo>
                <a:lnTo>
                  <a:pt x="0" y="231"/>
                </a:lnTo>
                <a:lnTo>
                  <a:pt x="0" y="233"/>
                </a:lnTo>
                <a:lnTo>
                  <a:pt x="1" y="236"/>
                </a:lnTo>
                <a:lnTo>
                  <a:pt x="5" y="237"/>
                </a:lnTo>
                <a:lnTo>
                  <a:pt x="8" y="239"/>
                </a:lnTo>
                <a:lnTo>
                  <a:pt x="11" y="242"/>
                </a:lnTo>
                <a:lnTo>
                  <a:pt x="15" y="243"/>
                </a:lnTo>
                <a:lnTo>
                  <a:pt x="18" y="245"/>
                </a:lnTo>
                <a:lnTo>
                  <a:pt x="24" y="248"/>
                </a:lnTo>
                <a:lnTo>
                  <a:pt x="29" y="249"/>
                </a:lnTo>
                <a:lnTo>
                  <a:pt x="35" y="251"/>
                </a:lnTo>
                <a:lnTo>
                  <a:pt x="42" y="252"/>
                </a:lnTo>
                <a:lnTo>
                  <a:pt x="48" y="254"/>
                </a:lnTo>
                <a:lnTo>
                  <a:pt x="56" y="255"/>
                </a:lnTo>
                <a:lnTo>
                  <a:pt x="63" y="257"/>
                </a:lnTo>
                <a:lnTo>
                  <a:pt x="73" y="258"/>
                </a:lnTo>
                <a:lnTo>
                  <a:pt x="82" y="260"/>
                </a:lnTo>
                <a:lnTo>
                  <a:pt x="91" y="262"/>
                </a:lnTo>
                <a:lnTo>
                  <a:pt x="109" y="265"/>
                </a:lnTo>
                <a:lnTo>
                  <a:pt x="130" y="266"/>
                </a:lnTo>
                <a:lnTo>
                  <a:pt x="151" y="268"/>
                </a:lnTo>
                <a:lnTo>
                  <a:pt x="174" y="269"/>
                </a:lnTo>
                <a:lnTo>
                  <a:pt x="198" y="271"/>
                </a:lnTo>
                <a:lnTo>
                  <a:pt x="224" y="271"/>
                </a:lnTo>
                <a:lnTo>
                  <a:pt x="249" y="272"/>
                </a:lnTo>
                <a:lnTo>
                  <a:pt x="274" y="271"/>
                </a:lnTo>
                <a:lnTo>
                  <a:pt x="299" y="271"/>
                </a:lnTo>
                <a:lnTo>
                  <a:pt x="323" y="269"/>
                </a:lnTo>
                <a:lnTo>
                  <a:pt x="346" y="268"/>
                </a:lnTo>
                <a:lnTo>
                  <a:pt x="367" y="266"/>
                </a:lnTo>
                <a:lnTo>
                  <a:pt x="388" y="265"/>
                </a:lnTo>
                <a:lnTo>
                  <a:pt x="408" y="262"/>
                </a:lnTo>
                <a:lnTo>
                  <a:pt x="417" y="260"/>
                </a:lnTo>
                <a:lnTo>
                  <a:pt x="425" y="258"/>
                </a:lnTo>
                <a:lnTo>
                  <a:pt x="434" y="257"/>
                </a:lnTo>
                <a:lnTo>
                  <a:pt x="441" y="255"/>
                </a:lnTo>
                <a:lnTo>
                  <a:pt x="449" y="254"/>
                </a:lnTo>
                <a:lnTo>
                  <a:pt x="455" y="252"/>
                </a:lnTo>
                <a:lnTo>
                  <a:pt x="462" y="251"/>
                </a:lnTo>
                <a:lnTo>
                  <a:pt x="468" y="249"/>
                </a:lnTo>
                <a:lnTo>
                  <a:pt x="473" y="248"/>
                </a:lnTo>
                <a:lnTo>
                  <a:pt x="479" y="245"/>
                </a:lnTo>
                <a:lnTo>
                  <a:pt x="484" y="243"/>
                </a:lnTo>
                <a:lnTo>
                  <a:pt x="487" y="242"/>
                </a:lnTo>
                <a:lnTo>
                  <a:pt x="490" y="239"/>
                </a:lnTo>
                <a:lnTo>
                  <a:pt x="493" y="237"/>
                </a:lnTo>
                <a:lnTo>
                  <a:pt x="496" y="236"/>
                </a:lnTo>
                <a:lnTo>
                  <a:pt x="497" y="233"/>
                </a:lnTo>
                <a:lnTo>
                  <a:pt x="497" y="231"/>
                </a:lnTo>
                <a:lnTo>
                  <a:pt x="499" y="228"/>
                </a:lnTo>
                <a:lnTo>
                  <a:pt x="499" y="42"/>
                </a:lnTo>
                <a:lnTo>
                  <a:pt x="497" y="39"/>
                </a:lnTo>
                <a:lnTo>
                  <a:pt x="497" y="38"/>
                </a:lnTo>
                <a:lnTo>
                  <a:pt x="496" y="36"/>
                </a:lnTo>
                <a:lnTo>
                  <a:pt x="493" y="33"/>
                </a:lnTo>
                <a:lnTo>
                  <a:pt x="490" y="32"/>
                </a:lnTo>
                <a:lnTo>
                  <a:pt x="487" y="29"/>
                </a:lnTo>
                <a:lnTo>
                  <a:pt x="484" y="27"/>
                </a:lnTo>
                <a:lnTo>
                  <a:pt x="479" y="26"/>
                </a:lnTo>
                <a:lnTo>
                  <a:pt x="473" y="24"/>
                </a:lnTo>
                <a:lnTo>
                  <a:pt x="468" y="21"/>
                </a:lnTo>
                <a:lnTo>
                  <a:pt x="462" y="20"/>
                </a:lnTo>
                <a:lnTo>
                  <a:pt x="455" y="18"/>
                </a:lnTo>
                <a:lnTo>
                  <a:pt x="449" y="17"/>
                </a:lnTo>
                <a:lnTo>
                  <a:pt x="441" y="15"/>
                </a:lnTo>
                <a:lnTo>
                  <a:pt x="434" y="14"/>
                </a:lnTo>
                <a:lnTo>
                  <a:pt x="425" y="12"/>
                </a:lnTo>
                <a:lnTo>
                  <a:pt x="417" y="11"/>
                </a:lnTo>
                <a:lnTo>
                  <a:pt x="408" y="9"/>
                </a:lnTo>
                <a:lnTo>
                  <a:pt x="388" y="6"/>
                </a:lnTo>
                <a:lnTo>
                  <a:pt x="367" y="5"/>
                </a:lnTo>
                <a:lnTo>
                  <a:pt x="346" y="3"/>
                </a:lnTo>
                <a:lnTo>
                  <a:pt x="323" y="2"/>
                </a:lnTo>
                <a:lnTo>
                  <a:pt x="299" y="0"/>
                </a:lnTo>
                <a:lnTo>
                  <a:pt x="274" y="0"/>
                </a:lnTo>
                <a:lnTo>
                  <a:pt x="249" y="0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53" name="Freeform 162"/>
          <p:cNvSpPr>
            <a:spLocks/>
          </p:cNvSpPr>
          <p:nvPr/>
        </p:nvSpPr>
        <p:spPr bwMode="auto">
          <a:xfrm>
            <a:off x="6897688" y="752475"/>
            <a:ext cx="792162" cy="431800"/>
          </a:xfrm>
          <a:custGeom>
            <a:avLst/>
            <a:gdLst>
              <a:gd name="T0" fmla="*/ 2147483647 w 499"/>
              <a:gd name="T1" fmla="*/ 0 h 272"/>
              <a:gd name="T2" fmla="*/ 2147483647 w 499"/>
              <a:gd name="T3" fmla="*/ 2147483647 h 272"/>
              <a:gd name="T4" fmla="*/ 2147483647 w 499"/>
              <a:gd name="T5" fmla="*/ 2147483647 h 272"/>
              <a:gd name="T6" fmla="*/ 2147483647 w 499"/>
              <a:gd name="T7" fmla="*/ 2147483647 h 272"/>
              <a:gd name="T8" fmla="*/ 2147483647 w 499"/>
              <a:gd name="T9" fmla="*/ 2147483647 h 272"/>
              <a:gd name="T10" fmla="*/ 2147483647 w 499"/>
              <a:gd name="T11" fmla="*/ 2147483647 h 272"/>
              <a:gd name="T12" fmla="*/ 2147483647 w 499"/>
              <a:gd name="T13" fmla="*/ 2147483647 h 272"/>
              <a:gd name="T14" fmla="*/ 2147483647 w 499"/>
              <a:gd name="T15" fmla="*/ 2147483647 h 272"/>
              <a:gd name="T16" fmla="*/ 2147483647 w 499"/>
              <a:gd name="T17" fmla="*/ 2147483647 h 272"/>
              <a:gd name="T18" fmla="*/ 2147483647 w 499"/>
              <a:gd name="T19" fmla="*/ 2147483647 h 272"/>
              <a:gd name="T20" fmla="*/ 2147483647 w 499"/>
              <a:gd name="T21" fmla="*/ 2147483647 h 272"/>
              <a:gd name="T22" fmla="*/ 0 w 499"/>
              <a:gd name="T23" fmla="*/ 2147483647 h 272"/>
              <a:gd name="T24" fmla="*/ 0 w 499"/>
              <a:gd name="T25" fmla="*/ 2147483647 h 272"/>
              <a:gd name="T26" fmla="*/ 0 w 499"/>
              <a:gd name="T27" fmla="*/ 2147483647 h 272"/>
              <a:gd name="T28" fmla="*/ 2147483647 w 499"/>
              <a:gd name="T29" fmla="*/ 2147483647 h 272"/>
              <a:gd name="T30" fmla="*/ 2147483647 w 499"/>
              <a:gd name="T31" fmla="*/ 2147483647 h 272"/>
              <a:gd name="T32" fmla="*/ 2147483647 w 499"/>
              <a:gd name="T33" fmla="*/ 2147483647 h 272"/>
              <a:gd name="T34" fmla="*/ 2147483647 w 499"/>
              <a:gd name="T35" fmla="*/ 2147483647 h 272"/>
              <a:gd name="T36" fmla="*/ 2147483647 w 499"/>
              <a:gd name="T37" fmla="*/ 2147483647 h 272"/>
              <a:gd name="T38" fmla="*/ 2147483647 w 499"/>
              <a:gd name="T39" fmla="*/ 2147483647 h 272"/>
              <a:gd name="T40" fmla="*/ 2147483647 w 499"/>
              <a:gd name="T41" fmla="*/ 2147483647 h 272"/>
              <a:gd name="T42" fmla="*/ 2147483647 w 499"/>
              <a:gd name="T43" fmla="*/ 2147483647 h 272"/>
              <a:gd name="T44" fmla="*/ 2147483647 w 499"/>
              <a:gd name="T45" fmla="*/ 2147483647 h 272"/>
              <a:gd name="T46" fmla="*/ 2147483647 w 499"/>
              <a:gd name="T47" fmla="*/ 2147483647 h 272"/>
              <a:gd name="T48" fmla="*/ 2147483647 w 499"/>
              <a:gd name="T49" fmla="*/ 2147483647 h 272"/>
              <a:gd name="T50" fmla="*/ 2147483647 w 499"/>
              <a:gd name="T51" fmla="*/ 2147483647 h 272"/>
              <a:gd name="T52" fmla="*/ 2147483647 w 499"/>
              <a:gd name="T53" fmla="*/ 2147483647 h 272"/>
              <a:gd name="T54" fmla="*/ 2147483647 w 499"/>
              <a:gd name="T55" fmla="*/ 2147483647 h 272"/>
              <a:gd name="T56" fmla="*/ 2147483647 w 499"/>
              <a:gd name="T57" fmla="*/ 2147483647 h 272"/>
              <a:gd name="T58" fmla="*/ 2147483647 w 499"/>
              <a:gd name="T59" fmla="*/ 2147483647 h 272"/>
              <a:gd name="T60" fmla="*/ 2147483647 w 499"/>
              <a:gd name="T61" fmla="*/ 2147483647 h 272"/>
              <a:gd name="T62" fmla="*/ 2147483647 w 499"/>
              <a:gd name="T63" fmla="*/ 2147483647 h 272"/>
              <a:gd name="T64" fmla="*/ 2147483647 w 499"/>
              <a:gd name="T65" fmla="*/ 2147483647 h 272"/>
              <a:gd name="T66" fmla="*/ 2147483647 w 499"/>
              <a:gd name="T67" fmla="*/ 2147483647 h 272"/>
              <a:gd name="T68" fmla="*/ 2147483647 w 499"/>
              <a:gd name="T69" fmla="*/ 2147483647 h 272"/>
              <a:gd name="T70" fmla="*/ 2147483647 w 499"/>
              <a:gd name="T71" fmla="*/ 2147483647 h 272"/>
              <a:gd name="T72" fmla="*/ 2147483647 w 499"/>
              <a:gd name="T73" fmla="*/ 2147483647 h 272"/>
              <a:gd name="T74" fmla="*/ 2147483647 w 499"/>
              <a:gd name="T75" fmla="*/ 2147483647 h 272"/>
              <a:gd name="T76" fmla="*/ 2147483647 w 499"/>
              <a:gd name="T77" fmla="*/ 2147483647 h 272"/>
              <a:gd name="T78" fmla="*/ 2147483647 w 499"/>
              <a:gd name="T79" fmla="*/ 2147483647 h 272"/>
              <a:gd name="T80" fmla="*/ 2147483647 w 499"/>
              <a:gd name="T81" fmla="*/ 2147483647 h 272"/>
              <a:gd name="T82" fmla="*/ 2147483647 w 499"/>
              <a:gd name="T83" fmla="*/ 2147483647 h 272"/>
              <a:gd name="T84" fmla="*/ 2147483647 w 499"/>
              <a:gd name="T85" fmla="*/ 2147483647 h 272"/>
              <a:gd name="T86" fmla="*/ 2147483647 w 499"/>
              <a:gd name="T87" fmla="*/ 2147483647 h 272"/>
              <a:gd name="T88" fmla="*/ 2147483647 w 499"/>
              <a:gd name="T89" fmla="*/ 2147483647 h 272"/>
              <a:gd name="T90" fmla="*/ 2147483647 w 499"/>
              <a:gd name="T91" fmla="*/ 2147483647 h 272"/>
              <a:gd name="T92" fmla="*/ 2147483647 w 499"/>
              <a:gd name="T93" fmla="*/ 2147483647 h 272"/>
              <a:gd name="T94" fmla="*/ 2147483647 w 499"/>
              <a:gd name="T95" fmla="*/ 2147483647 h 272"/>
              <a:gd name="T96" fmla="*/ 2147483647 w 499"/>
              <a:gd name="T97" fmla="*/ 2147483647 h 272"/>
              <a:gd name="T98" fmla="*/ 2147483647 w 499"/>
              <a:gd name="T99" fmla="*/ 2147483647 h 272"/>
              <a:gd name="T100" fmla="*/ 2147483647 w 499"/>
              <a:gd name="T101" fmla="*/ 0 h 272"/>
              <a:gd name="T102" fmla="*/ 2147483647 w 499"/>
              <a:gd name="T103" fmla="*/ 0 h 2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9"/>
              <a:gd name="T157" fmla="*/ 0 h 272"/>
              <a:gd name="T158" fmla="*/ 499 w 499"/>
              <a:gd name="T159" fmla="*/ 272 h 27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9" h="272">
                <a:moveTo>
                  <a:pt x="249" y="0"/>
                </a:moveTo>
                <a:lnTo>
                  <a:pt x="224" y="0"/>
                </a:lnTo>
                <a:lnTo>
                  <a:pt x="198" y="0"/>
                </a:lnTo>
                <a:lnTo>
                  <a:pt x="174" y="2"/>
                </a:lnTo>
                <a:lnTo>
                  <a:pt x="151" y="3"/>
                </a:lnTo>
                <a:lnTo>
                  <a:pt x="130" y="5"/>
                </a:lnTo>
                <a:lnTo>
                  <a:pt x="109" y="6"/>
                </a:lnTo>
                <a:lnTo>
                  <a:pt x="91" y="9"/>
                </a:lnTo>
                <a:lnTo>
                  <a:pt x="82" y="11"/>
                </a:lnTo>
                <a:lnTo>
                  <a:pt x="73" y="12"/>
                </a:lnTo>
                <a:lnTo>
                  <a:pt x="64" y="14"/>
                </a:lnTo>
                <a:lnTo>
                  <a:pt x="56" y="15"/>
                </a:lnTo>
                <a:lnTo>
                  <a:pt x="48" y="17"/>
                </a:lnTo>
                <a:lnTo>
                  <a:pt x="42" y="18"/>
                </a:lnTo>
                <a:lnTo>
                  <a:pt x="35" y="20"/>
                </a:lnTo>
                <a:lnTo>
                  <a:pt x="29" y="21"/>
                </a:lnTo>
                <a:lnTo>
                  <a:pt x="24" y="24"/>
                </a:lnTo>
                <a:lnTo>
                  <a:pt x="18" y="26"/>
                </a:lnTo>
                <a:lnTo>
                  <a:pt x="15" y="27"/>
                </a:lnTo>
                <a:lnTo>
                  <a:pt x="11" y="29"/>
                </a:lnTo>
                <a:lnTo>
                  <a:pt x="8" y="32"/>
                </a:lnTo>
                <a:lnTo>
                  <a:pt x="5" y="33"/>
                </a:lnTo>
                <a:lnTo>
                  <a:pt x="2" y="36"/>
                </a:lnTo>
                <a:lnTo>
                  <a:pt x="0" y="38"/>
                </a:lnTo>
                <a:lnTo>
                  <a:pt x="0" y="39"/>
                </a:lnTo>
                <a:lnTo>
                  <a:pt x="0" y="42"/>
                </a:lnTo>
                <a:lnTo>
                  <a:pt x="0" y="228"/>
                </a:lnTo>
                <a:lnTo>
                  <a:pt x="0" y="231"/>
                </a:lnTo>
                <a:lnTo>
                  <a:pt x="0" y="233"/>
                </a:lnTo>
                <a:lnTo>
                  <a:pt x="2" y="236"/>
                </a:lnTo>
                <a:lnTo>
                  <a:pt x="5" y="237"/>
                </a:lnTo>
                <a:lnTo>
                  <a:pt x="8" y="239"/>
                </a:lnTo>
                <a:lnTo>
                  <a:pt x="11" y="242"/>
                </a:lnTo>
                <a:lnTo>
                  <a:pt x="15" y="243"/>
                </a:lnTo>
                <a:lnTo>
                  <a:pt x="18" y="245"/>
                </a:lnTo>
                <a:lnTo>
                  <a:pt x="24" y="248"/>
                </a:lnTo>
                <a:lnTo>
                  <a:pt x="29" y="250"/>
                </a:lnTo>
                <a:lnTo>
                  <a:pt x="35" y="251"/>
                </a:lnTo>
                <a:lnTo>
                  <a:pt x="42" y="253"/>
                </a:lnTo>
                <a:lnTo>
                  <a:pt x="48" y="254"/>
                </a:lnTo>
                <a:lnTo>
                  <a:pt x="56" y="256"/>
                </a:lnTo>
                <a:lnTo>
                  <a:pt x="64" y="257"/>
                </a:lnTo>
                <a:lnTo>
                  <a:pt x="73" y="259"/>
                </a:lnTo>
                <a:lnTo>
                  <a:pt x="82" y="260"/>
                </a:lnTo>
                <a:lnTo>
                  <a:pt x="91" y="262"/>
                </a:lnTo>
                <a:lnTo>
                  <a:pt x="109" y="265"/>
                </a:lnTo>
                <a:lnTo>
                  <a:pt x="130" y="266"/>
                </a:lnTo>
                <a:lnTo>
                  <a:pt x="151" y="268"/>
                </a:lnTo>
                <a:lnTo>
                  <a:pt x="174" y="269"/>
                </a:lnTo>
                <a:lnTo>
                  <a:pt x="198" y="271"/>
                </a:lnTo>
                <a:lnTo>
                  <a:pt x="224" y="271"/>
                </a:lnTo>
                <a:lnTo>
                  <a:pt x="249" y="272"/>
                </a:lnTo>
                <a:lnTo>
                  <a:pt x="274" y="271"/>
                </a:lnTo>
                <a:lnTo>
                  <a:pt x="299" y="271"/>
                </a:lnTo>
                <a:lnTo>
                  <a:pt x="324" y="269"/>
                </a:lnTo>
                <a:lnTo>
                  <a:pt x="346" y="268"/>
                </a:lnTo>
                <a:lnTo>
                  <a:pt x="367" y="266"/>
                </a:lnTo>
                <a:lnTo>
                  <a:pt x="389" y="265"/>
                </a:lnTo>
                <a:lnTo>
                  <a:pt x="408" y="262"/>
                </a:lnTo>
                <a:lnTo>
                  <a:pt x="417" y="260"/>
                </a:lnTo>
                <a:lnTo>
                  <a:pt x="425" y="259"/>
                </a:lnTo>
                <a:lnTo>
                  <a:pt x="434" y="257"/>
                </a:lnTo>
                <a:lnTo>
                  <a:pt x="441" y="256"/>
                </a:lnTo>
                <a:lnTo>
                  <a:pt x="449" y="254"/>
                </a:lnTo>
                <a:lnTo>
                  <a:pt x="455" y="253"/>
                </a:lnTo>
                <a:lnTo>
                  <a:pt x="463" y="251"/>
                </a:lnTo>
                <a:lnTo>
                  <a:pt x="469" y="250"/>
                </a:lnTo>
                <a:lnTo>
                  <a:pt x="473" y="248"/>
                </a:lnTo>
                <a:lnTo>
                  <a:pt x="479" y="245"/>
                </a:lnTo>
                <a:lnTo>
                  <a:pt x="484" y="243"/>
                </a:lnTo>
                <a:lnTo>
                  <a:pt x="487" y="242"/>
                </a:lnTo>
                <a:lnTo>
                  <a:pt x="490" y="239"/>
                </a:lnTo>
                <a:lnTo>
                  <a:pt x="493" y="237"/>
                </a:lnTo>
                <a:lnTo>
                  <a:pt x="496" y="236"/>
                </a:lnTo>
                <a:lnTo>
                  <a:pt x="497" y="233"/>
                </a:lnTo>
                <a:lnTo>
                  <a:pt x="497" y="231"/>
                </a:lnTo>
                <a:lnTo>
                  <a:pt x="499" y="228"/>
                </a:lnTo>
                <a:lnTo>
                  <a:pt x="499" y="42"/>
                </a:lnTo>
                <a:lnTo>
                  <a:pt x="497" y="39"/>
                </a:lnTo>
                <a:lnTo>
                  <a:pt x="497" y="38"/>
                </a:lnTo>
                <a:lnTo>
                  <a:pt x="496" y="36"/>
                </a:lnTo>
                <a:lnTo>
                  <a:pt x="493" y="33"/>
                </a:lnTo>
                <a:lnTo>
                  <a:pt x="490" y="32"/>
                </a:lnTo>
                <a:lnTo>
                  <a:pt x="487" y="29"/>
                </a:lnTo>
                <a:lnTo>
                  <a:pt x="484" y="27"/>
                </a:lnTo>
                <a:lnTo>
                  <a:pt x="479" y="26"/>
                </a:lnTo>
                <a:lnTo>
                  <a:pt x="473" y="24"/>
                </a:lnTo>
                <a:lnTo>
                  <a:pt x="469" y="21"/>
                </a:lnTo>
                <a:lnTo>
                  <a:pt x="463" y="20"/>
                </a:lnTo>
                <a:lnTo>
                  <a:pt x="455" y="18"/>
                </a:lnTo>
                <a:lnTo>
                  <a:pt x="449" y="17"/>
                </a:lnTo>
                <a:lnTo>
                  <a:pt x="441" y="15"/>
                </a:lnTo>
                <a:lnTo>
                  <a:pt x="434" y="14"/>
                </a:lnTo>
                <a:lnTo>
                  <a:pt x="425" y="12"/>
                </a:lnTo>
                <a:lnTo>
                  <a:pt x="417" y="11"/>
                </a:lnTo>
                <a:lnTo>
                  <a:pt x="408" y="9"/>
                </a:lnTo>
                <a:lnTo>
                  <a:pt x="389" y="6"/>
                </a:lnTo>
                <a:lnTo>
                  <a:pt x="367" y="5"/>
                </a:lnTo>
                <a:lnTo>
                  <a:pt x="346" y="3"/>
                </a:lnTo>
                <a:lnTo>
                  <a:pt x="324" y="2"/>
                </a:lnTo>
                <a:lnTo>
                  <a:pt x="299" y="0"/>
                </a:lnTo>
                <a:lnTo>
                  <a:pt x="274" y="0"/>
                </a:lnTo>
                <a:lnTo>
                  <a:pt x="249" y="0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54" name="Picture 16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883400" y="738188"/>
            <a:ext cx="7921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55" name="Freeform 164"/>
          <p:cNvSpPr>
            <a:spLocks/>
          </p:cNvSpPr>
          <p:nvPr/>
        </p:nvSpPr>
        <p:spPr bwMode="auto">
          <a:xfrm>
            <a:off x="6886575" y="741363"/>
            <a:ext cx="790575" cy="431800"/>
          </a:xfrm>
          <a:custGeom>
            <a:avLst/>
            <a:gdLst>
              <a:gd name="T0" fmla="*/ 2147483647 w 498"/>
              <a:gd name="T1" fmla="*/ 0 h 272"/>
              <a:gd name="T2" fmla="*/ 2147483647 w 498"/>
              <a:gd name="T3" fmla="*/ 2147483647 h 272"/>
              <a:gd name="T4" fmla="*/ 2147483647 w 498"/>
              <a:gd name="T5" fmla="*/ 2147483647 h 272"/>
              <a:gd name="T6" fmla="*/ 2147483647 w 498"/>
              <a:gd name="T7" fmla="*/ 2147483647 h 272"/>
              <a:gd name="T8" fmla="*/ 2147483647 w 498"/>
              <a:gd name="T9" fmla="*/ 2147483647 h 272"/>
              <a:gd name="T10" fmla="*/ 2147483647 w 498"/>
              <a:gd name="T11" fmla="*/ 2147483647 h 272"/>
              <a:gd name="T12" fmla="*/ 2147483647 w 498"/>
              <a:gd name="T13" fmla="*/ 2147483647 h 272"/>
              <a:gd name="T14" fmla="*/ 2147483647 w 498"/>
              <a:gd name="T15" fmla="*/ 2147483647 h 272"/>
              <a:gd name="T16" fmla="*/ 2147483647 w 498"/>
              <a:gd name="T17" fmla="*/ 2147483647 h 272"/>
              <a:gd name="T18" fmla="*/ 2147483647 w 498"/>
              <a:gd name="T19" fmla="*/ 2147483647 h 272"/>
              <a:gd name="T20" fmla="*/ 2147483647 w 498"/>
              <a:gd name="T21" fmla="*/ 2147483647 h 272"/>
              <a:gd name="T22" fmla="*/ 2147483647 w 498"/>
              <a:gd name="T23" fmla="*/ 2147483647 h 272"/>
              <a:gd name="T24" fmla="*/ 0 w 498"/>
              <a:gd name="T25" fmla="*/ 2147483647 h 272"/>
              <a:gd name="T26" fmla="*/ 0 w 498"/>
              <a:gd name="T27" fmla="*/ 2147483647 h 272"/>
              <a:gd name="T28" fmla="*/ 2147483647 w 498"/>
              <a:gd name="T29" fmla="*/ 2147483647 h 272"/>
              <a:gd name="T30" fmla="*/ 2147483647 w 498"/>
              <a:gd name="T31" fmla="*/ 2147483647 h 272"/>
              <a:gd name="T32" fmla="*/ 2147483647 w 498"/>
              <a:gd name="T33" fmla="*/ 2147483647 h 272"/>
              <a:gd name="T34" fmla="*/ 2147483647 w 498"/>
              <a:gd name="T35" fmla="*/ 2147483647 h 272"/>
              <a:gd name="T36" fmla="*/ 2147483647 w 498"/>
              <a:gd name="T37" fmla="*/ 2147483647 h 272"/>
              <a:gd name="T38" fmla="*/ 2147483647 w 498"/>
              <a:gd name="T39" fmla="*/ 2147483647 h 272"/>
              <a:gd name="T40" fmla="*/ 2147483647 w 498"/>
              <a:gd name="T41" fmla="*/ 2147483647 h 272"/>
              <a:gd name="T42" fmla="*/ 2147483647 w 498"/>
              <a:gd name="T43" fmla="*/ 2147483647 h 272"/>
              <a:gd name="T44" fmla="*/ 2147483647 w 498"/>
              <a:gd name="T45" fmla="*/ 2147483647 h 272"/>
              <a:gd name="T46" fmla="*/ 2147483647 w 498"/>
              <a:gd name="T47" fmla="*/ 2147483647 h 272"/>
              <a:gd name="T48" fmla="*/ 2147483647 w 498"/>
              <a:gd name="T49" fmla="*/ 2147483647 h 272"/>
              <a:gd name="T50" fmla="*/ 2147483647 w 498"/>
              <a:gd name="T51" fmla="*/ 2147483647 h 272"/>
              <a:gd name="T52" fmla="*/ 2147483647 w 498"/>
              <a:gd name="T53" fmla="*/ 2147483647 h 272"/>
              <a:gd name="T54" fmla="*/ 2147483647 w 498"/>
              <a:gd name="T55" fmla="*/ 2147483647 h 272"/>
              <a:gd name="T56" fmla="*/ 2147483647 w 498"/>
              <a:gd name="T57" fmla="*/ 2147483647 h 272"/>
              <a:gd name="T58" fmla="*/ 2147483647 w 498"/>
              <a:gd name="T59" fmla="*/ 2147483647 h 272"/>
              <a:gd name="T60" fmla="*/ 2147483647 w 498"/>
              <a:gd name="T61" fmla="*/ 2147483647 h 272"/>
              <a:gd name="T62" fmla="*/ 2147483647 w 498"/>
              <a:gd name="T63" fmla="*/ 2147483647 h 272"/>
              <a:gd name="T64" fmla="*/ 2147483647 w 498"/>
              <a:gd name="T65" fmla="*/ 2147483647 h 272"/>
              <a:gd name="T66" fmla="*/ 2147483647 w 498"/>
              <a:gd name="T67" fmla="*/ 2147483647 h 272"/>
              <a:gd name="T68" fmla="*/ 2147483647 w 498"/>
              <a:gd name="T69" fmla="*/ 2147483647 h 272"/>
              <a:gd name="T70" fmla="*/ 2147483647 w 498"/>
              <a:gd name="T71" fmla="*/ 2147483647 h 272"/>
              <a:gd name="T72" fmla="*/ 2147483647 w 498"/>
              <a:gd name="T73" fmla="*/ 2147483647 h 272"/>
              <a:gd name="T74" fmla="*/ 2147483647 w 498"/>
              <a:gd name="T75" fmla="*/ 2147483647 h 272"/>
              <a:gd name="T76" fmla="*/ 2147483647 w 498"/>
              <a:gd name="T77" fmla="*/ 2147483647 h 272"/>
              <a:gd name="T78" fmla="*/ 2147483647 w 498"/>
              <a:gd name="T79" fmla="*/ 2147483647 h 272"/>
              <a:gd name="T80" fmla="*/ 2147483647 w 498"/>
              <a:gd name="T81" fmla="*/ 2147483647 h 272"/>
              <a:gd name="T82" fmla="*/ 2147483647 w 498"/>
              <a:gd name="T83" fmla="*/ 2147483647 h 272"/>
              <a:gd name="T84" fmla="*/ 2147483647 w 498"/>
              <a:gd name="T85" fmla="*/ 2147483647 h 272"/>
              <a:gd name="T86" fmla="*/ 2147483647 w 498"/>
              <a:gd name="T87" fmla="*/ 2147483647 h 272"/>
              <a:gd name="T88" fmla="*/ 2147483647 w 498"/>
              <a:gd name="T89" fmla="*/ 2147483647 h 272"/>
              <a:gd name="T90" fmla="*/ 2147483647 w 498"/>
              <a:gd name="T91" fmla="*/ 2147483647 h 272"/>
              <a:gd name="T92" fmla="*/ 2147483647 w 498"/>
              <a:gd name="T93" fmla="*/ 2147483647 h 272"/>
              <a:gd name="T94" fmla="*/ 2147483647 w 498"/>
              <a:gd name="T95" fmla="*/ 2147483647 h 272"/>
              <a:gd name="T96" fmla="*/ 2147483647 w 498"/>
              <a:gd name="T97" fmla="*/ 2147483647 h 272"/>
              <a:gd name="T98" fmla="*/ 2147483647 w 498"/>
              <a:gd name="T99" fmla="*/ 2147483647 h 272"/>
              <a:gd name="T100" fmla="*/ 2147483647 w 498"/>
              <a:gd name="T101" fmla="*/ 0 h 272"/>
              <a:gd name="T102" fmla="*/ 2147483647 w 498"/>
              <a:gd name="T103" fmla="*/ 0 h 2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8"/>
              <a:gd name="T157" fmla="*/ 0 h 272"/>
              <a:gd name="T158" fmla="*/ 498 w 498"/>
              <a:gd name="T159" fmla="*/ 272 h 27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8" h="272">
                <a:moveTo>
                  <a:pt x="249" y="0"/>
                </a:moveTo>
                <a:lnTo>
                  <a:pt x="223" y="0"/>
                </a:lnTo>
                <a:lnTo>
                  <a:pt x="199" y="1"/>
                </a:lnTo>
                <a:lnTo>
                  <a:pt x="175" y="1"/>
                </a:lnTo>
                <a:lnTo>
                  <a:pt x="151" y="3"/>
                </a:lnTo>
                <a:lnTo>
                  <a:pt x="130" y="4"/>
                </a:lnTo>
                <a:lnTo>
                  <a:pt x="108" y="7"/>
                </a:lnTo>
                <a:lnTo>
                  <a:pt x="90" y="9"/>
                </a:lnTo>
                <a:lnTo>
                  <a:pt x="81" y="10"/>
                </a:lnTo>
                <a:lnTo>
                  <a:pt x="72" y="12"/>
                </a:lnTo>
                <a:lnTo>
                  <a:pt x="65" y="13"/>
                </a:lnTo>
                <a:lnTo>
                  <a:pt x="55" y="15"/>
                </a:lnTo>
                <a:lnTo>
                  <a:pt x="49" y="16"/>
                </a:lnTo>
                <a:lnTo>
                  <a:pt x="42" y="18"/>
                </a:lnTo>
                <a:lnTo>
                  <a:pt x="36" y="19"/>
                </a:lnTo>
                <a:lnTo>
                  <a:pt x="30" y="21"/>
                </a:lnTo>
                <a:lnTo>
                  <a:pt x="24" y="24"/>
                </a:lnTo>
                <a:lnTo>
                  <a:pt x="19" y="25"/>
                </a:lnTo>
                <a:lnTo>
                  <a:pt x="15" y="27"/>
                </a:lnTo>
                <a:lnTo>
                  <a:pt x="10" y="28"/>
                </a:lnTo>
                <a:lnTo>
                  <a:pt x="7" y="31"/>
                </a:lnTo>
                <a:lnTo>
                  <a:pt x="4" y="33"/>
                </a:lnTo>
                <a:lnTo>
                  <a:pt x="3" y="36"/>
                </a:lnTo>
                <a:lnTo>
                  <a:pt x="1" y="37"/>
                </a:lnTo>
                <a:lnTo>
                  <a:pt x="0" y="40"/>
                </a:lnTo>
                <a:lnTo>
                  <a:pt x="0" y="42"/>
                </a:lnTo>
                <a:lnTo>
                  <a:pt x="0" y="228"/>
                </a:lnTo>
                <a:lnTo>
                  <a:pt x="0" y="231"/>
                </a:lnTo>
                <a:lnTo>
                  <a:pt x="1" y="232"/>
                </a:lnTo>
                <a:lnTo>
                  <a:pt x="3" y="234"/>
                </a:lnTo>
                <a:lnTo>
                  <a:pt x="4" y="237"/>
                </a:lnTo>
                <a:lnTo>
                  <a:pt x="7" y="238"/>
                </a:lnTo>
                <a:lnTo>
                  <a:pt x="10" y="241"/>
                </a:lnTo>
                <a:lnTo>
                  <a:pt x="15" y="243"/>
                </a:lnTo>
                <a:lnTo>
                  <a:pt x="19" y="244"/>
                </a:lnTo>
                <a:lnTo>
                  <a:pt x="24" y="247"/>
                </a:lnTo>
                <a:lnTo>
                  <a:pt x="30" y="249"/>
                </a:lnTo>
                <a:lnTo>
                  <a:pt x="36" y="250"/>
                </a:lnTo>
                <a:lnTo>
                  <a:pt x="42" y="252"/>
                </a:lnTo>
                <a:lnTo>
                  <a:pt x="49" y="254"/>
                </a:lnTo>
                <a:lnTo>
                  <a:pt x="55" y="255"/>
                </a:lnTo>
                <a:lnTo>
                  <a:pt x="65" y="258"/>
                </a:lnTo>
                <a:lnTo>
                  <a:pt x="72" y="260"/>
                </a:lnTo>
                <a:lnTo>
                  <a:pt x="81" y="260"/>
                </a:lnTo>
                <a:lnTo>
                  <a:pt x="90" y="261"/>
                </a:lnTo>
                <a:lnTo>
                  <a:pt x="108" y="264"/>
                </a:lnTo>
                <a:lnTo>
                  <a:pt x="130" y="267"/>
                </a:lnTo>
                <a:lnTo>
                  <a:pt x="151" y="269"/>
                </a:lnTo>
                <a:lnTo>
                  <a:pt x="175" y="270"/>
                </a:lnTo>
                <a:lnTo>
                  <a:pt x="199" y="270"/>
                </a:lnTo>
                <a:lnTo>
                  <a:pt x="223" y="272"/>
                </a:lnTo>
                <a:lnTo>
                  <a:pt x="249" y="272"/>
                </a:lnTo>
                <a:lnTo>
                  <a:pt x="275" y="272"/>
                </a:lnTo>
                <a:lnTo>
                  <a:pt x="299" y="270"/>
                </a:lnTo>
                <a:lnTo>
                  <a:pt x="323" y="270"/>
                </a:lnTo>
                <a:lnTo>
                  <a:pt x="346" y="269"/>
                </a:lnTo>
                <a:lnTo>
                  <a:pt x="368" y="267"/>
                </a:lnTo>
                <a:lnTo>
                  <a:pt x="388" y="264"/>
                </a:lnTo>
                <a:lnTo>
                  <a:pt x="408" y="261"/>
                </a:lnTo>
                <a:lnTo>
                  <a:pt x="417" y="260"/>
                </a:lnTo>
                <a:lnTo>
                  <a:pt x="426" y="260"/>
                </a:lnTo>
                <a:lnTo>
                  <a:pt x="433" y="258"/>
                </a:lnTo>
                <a:lnTo>
                  <a:pt x="441" y="255"/>
                </a:lnTo>
                <a:lnTo>
                  <a:pt x="448" y="254"/>
                </a:lnTo>
                <a:lnTo>
                  <a:pt x="456" y="252"/>
                </a:lnTo>
                <a:lnTo>
                  <a:pt x="462" y="250"/>
                </a:lnTo>
                <a:lnTo>
                  <a:pt x="468" y="249"/>
                </a:lnTo>
                <a:lnTo>
                  <a:pt x="474" y="247"/>
                </a:lnTo>
                <a:lnTo>
                  <a:pt x="479" y="244"/>
                </a:lnTo>
                <a:lnTo>
                  <a:pt x="483" y="243"/>
                </a:lnTo>
                <a:lnTo>
                  <a:pt x="488" y="241"/>
                </a:lnTo>
                <a:lnTo>
                  <a:pt x="491" y="238"/>
                </a:lnTo>
                <a:lnTo>
                  <a:pt x="494" y="237"/>
                </a:lnTo>
                <a:lnTo>
                  <a:pt x="495" y="234"/>
                </a:lnTo>
                <a:lnTo>
                  <a:pt x="497" y="232"/>
                </a:lnTo>
                <a:lnTo>
                  <a:pt x="498" y="231"/>
                </a:lnTo>
                <a:lnTo>
                  <a:pt x="498" y="228"/>
                </a:lnTo>
                <a:lnTo>
                  <a:pt x="498" y="42"/>
                </a:lnTo>
                <a:lnTo>
                  <a:pt x="498" y="40"/>
                </a:lnTo>
                <a:lnTo>
                  <a:pt x="497" y="37"/>
                </a:lnTo>
                <a:lnTo>
                  <a:pt x="495" y="36"/>
                </a:lnTo>
                <a:lnTo>
                  <a:pt x="494" y="33"/>
                </a:lnTo>
                <a:lnTo>
                  <a:pt x="491" y="31"/>
                </a:lnTo>
                <a:lnTo>
                  <a:pt x="488" y="28"/>
                </a:lnTo>
                <a:lnTo>
                  <a:pt x="483" y="27"/>
                </a:lnTo>
                <a:lnTo>
                  <a:pt x="479" y="25"/>
                </a:lnTo>
                <a:lnTo>
                  <a:pt x="474" y="24"/>
                </a:lnTo>
                <a:lnTo>
                  <a:pt x="468" y="21"/>
                </a:lnTo>
                <a:lnTo>
                  <a:pt x="462" y="19"/>
                </a:lnTo>
                <a:lnTo>
                  <a:pt x="456" y="18"/>
                </a:lnTo>
                <a:lnTo>
                  <a:pt x="448" y="16"/>
                </a:lnTo>
                <a:lnTo>
                  <a:pt x="441" y="15"/>
                </a:lnTo>
                <a:lnTo>
                  <a:pt x="433" y="13"/>
                </a:lnTo>
                <a:lnTo>
                  <a:pt x="426" y="12"/>
                </a:lnTo>
                <a:lnTo>
                  <a:pt x="417" y="10"/>
                </a:lnTo>
                <a:lnTo>
                  <a:pt x="408" y="9"/>
                </a:lnTo>
                <a:lnTo>
                  <a:pt x="388" y="7"/>
                </a:lnTo>
                <a:lnTo>
                  <a:pt x="368" y="4"/>
                </a:lnTo>
                <a:lnTo>
                  <a:pt x="346" y="3"/>
                </a:lnTo>
                <a:lnTo>
                  <a:pt x="323" y="1"/>
                </a:lnTo>
                <a:lnTo>
                  <a:pt x="299" y="1"/>
                </a:lnTo>
                <a:lnTo>
                  <a:pt x="275" y="0"/>
                </a:lnTo>
                <a:lnTo>
                  <a:pt x="24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56" name="Freeform 165"/>
          <p:cNvSpPr>
            <a:spLocks/>
          </p:cNvSpPr>
          <p:nvPr/>
        </p:nvSpPr>
        <p:spPr bwMode="auto">
          <a:xfrm>
            <a:off x="6886575" y="741363"/>
            <a:ext cx="790575" cy="431800"/>
          </a:xfrm>
          <a:custGeom>
            <a:avLst/>
            <a:gdLst>
              <a:gd name="T0" fmla="*/ 2147483647 w 498"/>
              <a:gd name="T1" fmla="*/ 0 h 272"/>
              <a:gd name="T2" fmla="*/ 2147483647 w 498"/>
              <a:gd name="T3" fmla="*/ 2147483647 h 272"/>
              <a:gd name="T4" fmla="*/ 2147483647 w 498"/>
              <a:gd name="T5" fmla="*/ 2147483647 h 272"/>
              <a:gd name="T6" fmla="*/ 2147483647 w 498"/>
              <a:gd name="T7" fmla="*/ 2147483647 h 272"/>
              <a:gd name="T8" fmla="*/ 2147483647 w 498"/>
              <a:gd name="T9" fmla="*/ 2147483647 h 272"/>
              <a:gd name="T10" fmla="*/ 2147483647 w 498"/>
              <a:gd name="T11" fmla="*/ 2147483647 h 272"/>
              <a:gd name="T12" fmla="*/ 2147483647 w 498"/>
              <a:gd name="T13" fmla="*/ 2147483647 h 272"/>
              <a:gd name="T14" fmla="*/ 2147483647 w 498"/>
              <a:gd name="T15" fmla="*/ 2147483647 h 272"/>
              <a:gd name="T16" fmla="*/ 2147483647 w 498"/>
              <a:gd name="T17" fmla="*/ 2147483647 h 272"/>
              <a:gd name="T18" fmla="*/ 2147483647 w 498"/>
              <a:gd name="T19" fmla="*/ 2147483647 h 272"/>
              <a:gd name="T20" fmla="*/ 2147483647 w 498"/>
              <a:gd name="T21" fmla="*/ 2147483647 h 272"/>
              <a:gd name="T22" fmla="*/ 2147483647 w 498"/>
              <a:gd name="T23" fmla="*/ 2147483647 h 272"/>
              <a:gd name="T24" fmla="*/ 0 w 498"/>
              <a:gd name="T25" fmla="*/ 2147483647 h 272"/>
              <a:gd name="T26" fmla="*/ 0 w 498"/>
              <a:gd name="T27" fmla="*/ 2147483647 h 272"/>
              <a:gd name="T28" fmla="*/ 2147483647 w 498"/>
              <a:gd name="T29" fmla="*/ 2147483647 h 272"/>
              <a:gd name="T30" fmla="*/ 2147483647 w 498"/>
              <a:gd name="T31" fmla="*/ 2147483647 h 272"/>
              <a:gd name="T32" fmla="*/ 2147483647 w 498"/>
              <a:gd name="T33" fmla="*/ 2147483647 h 272"/>
              <a:gd name="T34" fmla="*/ 2147483647 w 498"/>
              <a:gd name="T35" fmla="*/ 2147483647 h 272"/>
              <a:gd name="T36" fmla="*/ 2147483647 w 498"/>
              <a:gd name="T37" fmla="*/ 2147483647 h 272"/>
              <a:gd name="T38" fmla="*/ 2147483647 w 498"/>
              <a:gd name="T39" fmla="*/ 2147483647 h 272"/>
              <a:gd name="T40" fmla="*/ 2147483647 w 498"/>
              <a:gd name="T41" fmla="*/ 2147483647 h 272"/>
              <a:gd name="T42" fmla="*/ 2147483647 w 498"/>
              <a:gd name="T43" fmla="*/ 2147483647 h 272"/>
              <a:gd name="T44" fmla="*/ 2147483647 w 498"/>
              <a:gd name="T45" fmla="*/ 2147483647 h 272"/>
              <a:gd name="T46" fmla="*/ 2147483647 w 498"/>
              <a:gd name="T47" fmla="*/ 2147483647 h 272"/>
              <a:gd name="T48" fmla="*/ 2147483647 w 498"/>
              <a:gd name="T49" fmla="*/ 2147483647 h 272"/>
              <a:gd name="T50" fmla="*/ 2147483647 w 498"/>
              <a:gd name="T51" fmla="*/ 2147483647 h 272"/>
              <a:gd name="T52" fmla="*/ 2147483647 w 498"/>
              <a:gd name="T53" fmla="*/ 2147483647 h 272"/>
              <a:gd name="T54" fmla="*/ 2147483647 w 498"/>
              <a:gd name="T55" fmla="*/ 2147483647 h 272"/>
              <a:gd name="T56" fmla="*/ 2147483647 w 498"/>
              <a:gd name="T57" fmla="*/ 2147483647 h 272"/>
              <a:gd name="T58" fmla="*/ 2147483647 w 498"/>
              <a:gd name="T59" fmla="*/ 2147483647 h 272"/>
              <a:gd name="T60" fmla="*/ 2147483647 w 498"/>
              <a:gd name="T61" fmla="*/ 2147483647 h 272"/>
              <a:gd name="T62" fmla="*/ 2147483647 w 498"/>
              <a:gd name="T63" fmla="*/ 2147483647 h 272"/>
              <a:gd name="T64" fmla="*/ 2147483647 w 498"/>
              <a:gd name="T65" fmla="*/ 2147483647 h 272"/>
              <a:gd name="T66" fmla="*/ 2147483647 w 498"/>
              <a:gd name="T67" fmla="*/ 2147483647 h 272"/>
              <a:gd name="T68" fmla="*/ 2147483647 w 498"/>
              <a:gd name="T69" fmla="*/ 2147483647 h 272"/>
              <a:gd name="T70" fmla="*/ 2147483647 w 498"/>
              <a:gd name="T71" fmla="*/ 2147483647 h 272"/>
              <a:gd name="T72" fmla="*/ 2147483647 w 498"/>
              <a:gd name="T73" fmla="*/ 2147483647 h 272"/>
              <a:gd name="T74" fmla="*/ 2147483647 w 498"/>
              <a:gd name="T75" fmla="*/ 2147483647 h 272"/>
              <a:gd name="T76" fmla="*/ 2147483647 w 498"/>
              <a:gd name="T77" fmla="*/ 2147483647 h 272"/>
              <a:gd name="T78" fmla="*/ 2147483647 w 498"/>
              <a:gd name="T79" fmla="*/ 2147483647 h 272"/>
              <a:gd name="T80" fmla="*/ 2147483647 w 498"/>
              <a:gd name="T81" fmla="*/ 2147483647 h 272"/>
              <a:gd name="T82" fmla="*/ 2147483647 w 498"/>
              <a:gd name="T83" fmla="*/ 2147483647 h 272"/>
              <a:gd name="T84" fmla="*/ 2147483647 w 498"/>
              <a:gd name="T85" fmla="*/ 2147483647 h 272"/>
              <a:gd name="T86" fmla="*/ 2147483647 w 498"/>
              <a:gd name="T87" fmla="*/ 2147483647 h 272"/>
              <a:gd name="T88" fmla="*/ 2147483647 w 498"/>
              <a:gd name="T89" fmla="*/ 2147483647 h 272"/>
              <a:gd name="T90" fmla="*/ 2147483647 w 498"/>
              <a:gd name="T91" fmla="*/ 2147483647 h 272"/>
              <a:gd name="T92" fmla="*/ 2147483647 w 498"/>
              <a:gd name="T93" fmla="*/ 2147483647 h 272"/>
              <a:gd name="T94" fmla="*/ 2147483647 w 498"/>
              <a:gd name="T95" fmla="*/ 2147483647 h 272"/>
              <a:gd name="T96" fmla="*/ 2147483647 w 498"/>
              <a:gd name="T97" fmla="*/ 2147483647 h 272"/>
              <a:gd name="T98" fmla="*/ 2147483647 w 498"/>
              <a:gd name="T99" fmla="*/ 2147483647 h 272"/>
              <a:gd name="T100" fmla="*/ 2147483647 w 498"/>
              <a:gd name="T101" fmla="*/ 0 h 272"/>
              <a:gd name="T102" fmla="*/ 2147483647 w 498"/>
              <a:gd name="T103" fmla="*/ 0 h 2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8"/>
              <a:gd name="T157" fmla="*/ 0 h 272"/>
              <a:gd name="T158" fmla="*/ 498 w 498"/>
              <a:gd name="T159" fmla="*/ 272 h 27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8" h="272">
                <a:moveTo>
                  <a:pt x="249" y="0"/>
                </a:moveTo>
                <a:lnTo>
                  <a:pt x="223" y="0"/>
                </a:lnTo>
                <a:lnTo>
                  <a:pt x="199" y="1"/>
                </a:lnTo>
                <a:lnTo>
                  <a:pt x="175" y="1"/>
                </a:lnTo>
                <a:lnTo>
                  <a:pt x="151" y="3"/>
                </a:lnTo>
                <a:lnTo>
                  <a:pt x="130" y="4"/>
                </a:lnTo>
                <a:lnTo>
                  <a:pt x="108" y="7"/>
                </a:lnTo>
                <a:lnTo>
                  <a:pt x="90" y="9"/>
                </a:lnTo>
                <a:lnTo>
                  <a:pt x="81" y="10"/>
                </a:lnTo>
                <a:lnTo>
                  <a:pt x="72" y="12"/>
                </a:lnTo>
                <a:lnTo>
                  <a:pt x="65" y="13"/>
                </a:lnTo>
                <a:lnTo>
                  <a:pt x="55" y="15"/>
                </a:lnTo>
                <a:lnTo>
                  <a:pt x="49" y="16"/>
                </a:lnTo>
                <a:lnTo>
                  <a:pt x="42" y="18"/>
                </a:lnTo>
                <a:lnTo>
                  <a:pt x="36" y="19"/>
                </a:lnTo>
                <a:lnTo>
                  <a:pt x="30" y="21"/>
                </a:lnTo>
                <a:lnTo>
                  <a:pt x="24" y="24"/>
                </a:lnTo>
                <a:lnTo>
                  <a:pt x="19" y="25"/>
                </a:lnTo>
                <a:lnTo>
                  <a:pt x="15" y="27"/>
                </a:lnTo>
                <a:lnTo>
                  <a:pt x="10" y="28"/>
                </a:lnTo>
                <a:lnTo>
                  <a:pt x="7" y="31"/>
                </a:lnTo>
                <a:lnTo>
                  <a:pt x="4" y="33"/>
                </a:lnTo>
                <a:lnTo>
                  <a:pt x="3" y="36"/>
                </a:lnTo>
                <a:lnTo>
                  <a:pt x="1" y="37"/>
                </a:lnTo>
                <a:lnTo>
                  <a:pt x="0" y="40"/>
                </a:lnTo>
                <a:lnTo>
                  <a:pt x="0" y="42"/>
                </a:lnTo>
                <a:lnTo>
                  <a:pt x="0" y="228"/>
                </a:lnTo>
                <a:lnTo>
                  <a:pt x="0" y="231"/>
                </a:lnTo>
                <a:lnTo>
                  <a:pt x="1" y="232"/>
                </a:lnTo>
                <a:lnTo>
                  <a:pt x="3" y="234"/>
                </a:lnTo>
                <a:lnTo>
                  <a:pt x="4" y="237"/>
                </a:lnTo>
                <a:lnTo>
                  <a:pt x="7" y="238"/>
                </a:lnTo>
                <a:lnTo>
                  <a:pt x="10" y="241"/>
                </a:lnTo>
                <a:lnTo>
                  <a:pt x="15" y="243"/>
                </a:lnTo>
                <a:lnTo>
                  <a:pt x="19" y="244"/>
                </a:lnTo>
                <a:lnTo>
                  <a:pt x="24" y="247"/>
                </a:lnTo>
                <a:lnTo>
                  <a:pt x="30" y="249"/>
                </a:lnTo>
                <a:lnTo>
                  <a:pt x="36" y="250"/>
                </a:lnTo>
                <a:lnTo>
                  <a:pt x="42" y="252"/>
                </a:lnTo>
                <a:lnTo>
                  <a:pt x="49" y="254"/>
                </a:lnTo>
                <a:lnTo>
                  <a:pt x="55" y="255"/>
                </a:lnTo>
                <a:lnTo>
                  <a:pt x="65" y="258"/>
                </a:lnTo>
                <a:lnTo>
                  <a:pt x="72" y="260"/>
                </a:lnTo>
                <a:lnTo>
                  <a:pt x="81" y="260"/>
                </a:lnTo>
                <a:lnTo>
                  <a:pt x="90" y="261"/>
                </a:lnTo>
                <a:lnTo>
                  <a:pt x="108" y="264"/>
                </a:lnTo>
                <a:lnTo>
                  <a:pt x="130" y="267"/>
                </a:lnTo>
                <a:lnTo>
                  <a:pt x="151" y="269"/>
                </a:lnTo>
                <a:lnTo>
                  <a:pt x="175" y="270"/>
                </a:lnTo>
                <a:lnTo>
                  <a:pt x="199" y="270"/>
                </a:lnTo>
                <a:lnTo>
                  <a:pt x="223" y="272"/>
                </a:lnTo>
                <a:lnTo>
                  <a:pt x="249" y="272"/>
                </a:lnTo>
                <a:lnTo>
                  <a:pt x="275" y="272"/>
                </a:lnTo>
                <a:lnTo>
                  <a:pt x="299" y="270"/>
                </a:lnTo>
                <a:lnTo>
                  <a:pt x="323" y="270"/>
                </a:lnTo>
                <a:lnTo>
                  <a:pt x="346" y="269"/>
                </a:lnTo>
                <a:lnTo>
                  <a:pt x="368" y="267"/>
                </a:lnTo>
                <a:lnTo>
                  <a:pt x="388" y="264"/>
                </a:lnTo>
                <a:lnTo>
                  <a:pt x="408" y="261"/>
                </a:lnTo>
                <a:lnTo>
                  <a:pt x="417" y="260"/>
                </a:lnTo>
                <a:lnTo>
                  <a:pt x="426" y="260"/>
                </a:lnTo>
                <a:lnTo>
                  <a:pt x="433" y="258"/>
                </a:lnTo>
                <a:lnTo>
                  <a:pt x="441" y="255"/>
                </a:lnTo>
                <a:lnTo>
                  <a:pt x="448" y="254"/>
                </a:lnTo>
                <a:lnTo>
                  <a:pt x="456" y="252"/>
                </a:lnTo>
                <a:lnTo>
                  <a:pt x="462" y="250"/>
                </a:lnTo>
                <a:lnTo>
                  <a:pt x="468" y="249"/>
                </a:lnTo>
                <a:lnTo>
                  <a:pt x="474" y="247"/>
                </a:lnTo>
                <a:lnTo>
                  <a:pt x="479" y="244"/>
                </a:lnTo>
                <a:lnTo>
                  <a:pt x="483" y="243"/>
                </a:lnTo>
                <a:lnTo>
                  <a:pt x="488" y="241"/>
                </a:lnTo>
                <a:lnTo>
                  <a:pt x="491" y="238"/>
                </a:lnTo>
                <a:lnTo>
                  <a:pt x="494" y="237"/>
                </a:lnTo>
                <a:lnTo>
                  <a:pt x="495" y="234"/>
                </a:lnTo>
                <a:lnTo>
                  <a:pt x="497" y="232"/>
                </a:lnTo>
                <a:lnTo>
                  <a:pt x="498" y="231"/>
                </a:lnTo>
                <a:lnTo>
                  <a:pt x="498" y="228"/>
                </a:lnTo>
                <a:lnTo>
                  <a:pt x="498" y="42"/>
                </a:lnTo>
                <a:lnTo>
                  <a:pt x="498" y="40"/>
                </a:lnTo>
                <a:lnTo>
                  <a:pt x="497" y="37"/>
                </a:lnTo>
                <a:lnTo>
                  <a:pt x="495" y="36"/>
                </a:lnTo>
                <a:lnTo>
                  <a:pt x="494" y="33"/>
                </a:lnTo>
                <a:lnTo>
                  <a:pt x="491" y="31"/>
                </a:lnTo>
                <a:lnTo>
                  <a:pt x="488" y="28"/>
                </a:lnTo>
                <a:lnTo>
                  <a:pt x="483" y="27"/>
                </a:lnTo>
                <a:lnTo>
                  <a:pt x="479" y="25"/>
                </a:lnTo>
                <a:lnTo>
                  <a:pt x="474" y="24"/>
                </a:lnTo>
                <a:lnTo>
                  <a:pt x="468" y="21"/>
                </a:lnTo>
                <a:lnTo>
                  <a:pt x="462" y="19"/>
                </a:lnTo>
                <a:lnTo>
                  <a:pt x="456" y="18"/>
                </a:lnTo>
                <a:lnTo>
                  <a:pt x="448" y="16"/>
                </a:lnTo>
                <a:lnTo>
                  <a:pt x="441" y="15"/>
                </a:lnTo>
                <a:lnTo>
                  <a:pt x="433" y="13"/>
                </a:lnTo>
                <a:lnTo>
                  <a:pt x="426" y="12"/>
                </a:lnTo>
                <a:lnTo>
                  <a:pt x="417" y="10"/>
                </a:lnTo>
                <a:lnTo>
                  <a:pt x="408" y="9"/>
                </a:lnTo>
                <a:lnTo>
                  <a:pt x="388" y="7"/>
                </a:lnTo>
                <a:lnTo>
                  <a:pt x="368" y="4"/>
                </a:lnTo>
                <a:lnTo>
                  <a:pt x="346" y="3"/>
                </a:lnTo>
                <a:lnTo>
                  <a:pt x="323" y="1"/>
                </a:lnTo>
                <a:lnTo>
                  <a:pt x="299" y="1"/>
                </a:lnTo>
                <a:lnTo>
                  <a:pt x="275" y="0"/>
                </a:lnTo>
                <a:lnTo>
                  <a:pt x="24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57" name="Picture 166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83400" y="738188"/>
            <a:ext cx="7921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58" name="Rectangle 167"/>
          <p:cNvSpPr>
            <a:spLocks noChangeArrowheads="1"/>
          </p:cNvSpPr>
          <p:nvPr/>
        </p:nvSpPr>
        <p:spPr bwMode="auto">
          <a:xfrm>
            <a:off x="6981825" y="912813"/>
            <a:ext cx="585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ARCHIVO</a:t>
            </a:r>
            <a:endParaRPr lang="es-ES"/>
          </a:p>
        </p:txBody>
      </p:sp>
      <p:sp>
        <p:nvSpPr>
          <p:cNvPr id="35959" name="Rectangle 168"/>
          <p:cNvSpPr>
            <a:spLocks noChangeArrowheads="1"/>
          </p:cNvSpPr>
          <p:nvPr/>
        </p:nvSpPr>
        <p:spPr bwMode="auto">
          <a:xfrm>
            <a:off x="6977063" y="908050"/>
            <a:ext cx="585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ARCHIVO</a:t>
            </a:r>
            <a:endParaRPr lang="es-ES"/>
          </a:p>
        </p:txBody>
      </p:sp>
      <p:sp>
        <p:nvSpPr>
          <p:cNvPr id="35960" name="Freeform 169"/>
          <p:cNvSpPr>
            <a:spLocks noEditPoints="1"/>
          </p:cNvSpPr>
          <p:nvPr/>
        </p:nvSpPr>
        <p:spPr bwMode="auto">
          <a:xfrm>
            <a:off x="7905750" y="1855788"/>
            <a:ext cx="47625" cy="323850"/>
          </a:xfrm>
          <a:custGeom>
            <a:avLst/>
            <a:gdLst>
              <a:gd name="T0" fmla="*/ 2147483647 w 30"/>
              <a:gd name="T1" fmla="*/ 2147483647 h 204"/>
              <a:gd name="T2" fmla="*/ 2147483647 w 30"/>
              <a:gd name="T3" fmla="*/ 2147483647 h 204"/>
              <a:gd name="T4" fmla="*/ 2147483647 w 30"/>
              <a:gd name="T5" fmla="*/ 2147483647 h 204"/>
              <a:gd name="T6" fmla="*/ 2147483647 w 30"/>
              <a:gd name="T7" fmla="*/ 2147483647 h 204"/>
              <a:gd name="T8" fmla="*/ 2147483647 w 30"/>
              <a:gd name="T9" fmla="*/ 2147483647 h 204"/>
              <a:gd name="T10" fmla="*/ 2147483647 w 30"/>
              <a:gd name="T11" fmla="*/ 2147483647 h 204"/>
              <a:gd name="T12" fmla="*/ 2147483647 w 30"/>
              <a:gd name="T13" fmla="*/ 2147483647 h 204"/>
              <a:gd name="T14" fmla="*/ 0 w 30"/>
              <a:gd name="T15" fmla="*/ 2147483647 h 204"/>
              <a:gd name="T16" fmla="*/ 2147483647 w 30"/>
              <a:gd name="T17" fmla="*/ 2147483647 h 204"/>
              <a:gd name="T18" fmla="*/ 0 w 30"/>
              <a:gd name="T19" fmla="*/ 2147483647 h 204"/>
              <a:gd name="T20" fmla="*/ 2147483647 w 30"/>
              <a:gd name="T21" fmla="*/ 0 h 204"/>
              <a:gd name="T22" fmla="*/ 2147483647 w 30"/>
              <a:gd name="T23" fmla="*/ 2147483647 h 204"/>
              <a:gd name="T24" fmla="*/ 0 w 30"/>
              <a:gd name="T25" fmla="*/ 2147483647 h 2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204"/>
              <a:gd name="T41" fmla="*/ 30 w 30"/>
              <a:gd name="T42" fmla="*/ 204 h 2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204">
                <a:moveTo>
                  <a:pt x="9" y="167"/>
                </a:moveTo>
                <a:lnTo>
                  <a:pt x="9" y="38"/>
                </a:lnTo>
                <a:lnTo>
                  <a:pt x="20" y="38"/>
                </a:lnTo>
                <a:lnTo>
                  <a:pt x="20" y="167"/>
                </a:lnTo>
                <a:lnTo>
                  <a:pt x="9" y="167"/>
                </a:lnTo>
                <a:close/>
                <a:moveTo>
                  <a:pt x="30" y="159"/>
                </a:moveTo>
                <a:lnTo>
                  <a:pt x="15" y="204"/>
                </a:lnTo>
                <a:lnTo>
                  <a:pt x="0" y="159"/>
                </a:lnTo>
                <a:lnTo>
                  <a:pt x="30" y="159"/>
                </a:lnTo>
                <a:close/>
                <a:moveTo>
                  <a:pt x="0" y="46"/>
                </a:moveTo>
                <a:lnTo>
                  <a:pt x="15" y="0"/>
                </a:lnTo>
                <a:lnTo>
                  <a:pt x="30" y="46"/>
                </a:lnTo>
                <a:lnTo>
                  <a:pt x="0" y="4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1" name="Freeform 170"/>
          <p:cNvSpPr>
            <a:spLocks noEditPoints="1"/>
          </p:cNvSpPr>
          <p:nvPr/>
        </p:nvSpPr>
        <p:spPr bwMode="auto">
          <a:xfrm>
            <a:off x="5029200" y="4330700"/>
            <a:ext cx="992188" cy="536575"/>
          </a:xfrm>
          <a:custGeom>
            <a:avLst/>
            <a:gdLst>
              <a:gd name="T0" fmla="*/ 2147483647 w 625"/>
              <a:gd name="T1" fmla="*/ 2147483647 h 338"/>
              <a:gd name="T2" fmla="*/ 2147483647 w 625"/>
              <a:gd name="T3" fmla="*/ 2147483647 h 338"/>
              <a:gd name="T4" fmla="*/ 2147483647 w 625"/>
              <a:gd name="T5" fmla="*/ 2147483647 h 338"/>
              <a:gd name="T6" fmla="*/ 2147483647 w 625"/>
              <a:gd name="T7" fmla="*/ 2147483647 h 338"/>
              <a:gd name="T8" fmla="*/ 2147483647 w 625"/>
              <a:gd name="T9" fmla="*/ 2147483647 h 338"/>
              <a:gd name="T10" fmla="*/ 2147483647 w 625"/>
              <a:gd name="T11" fmla="*/ 2147483647 h 338"/>
              <a:gd name="T12" fmla="*/ 2147483647 w 625"/>
              <a:gd name="T13" fmla="*/ 2147483647 h 338"/>
              <a:gd name="T14" fmla="*/ 2147483647 w 625"/>
              <a:gd name="T15" fmla="*/ 2147483647 h 338"/>
              <a:gd name="T16" fmla="*/ 2147483647 w 625"/>
              <a:gd name="T17" fmla="*/ 0 h 338"/>
              <a:gd name="T18" fmla="*/ 2147483647 w 625"/>
              <a:gd name="T19" fmla="*/ 0 h 338"/>
              <a:gd name="T20" fmla="*/ 2147483647 w 625"/>
              <a:gd name="T21" fmla="*/ 2147483647 h 338"/>
              <a:gd name="T22" fmla="*/ 2147483647 w 625"/>
              <a:gd name="T23" fmla="*/ 2147483647 h 338"/>
              <a:gd name="T24" fmla="*/ 0 w 625"/>
              <a:gd name="T25" fmla="*/ 2147483647 h 338"/>
              <a:gd name="T26" fmla="*/ 2147483647 w 625"/>
              <a:gd name="T27" fmla="*/ 2147483647 h 338"/>
              <a:gd name="T28" fmla="*/ 2147483647 w 625"/>
              <a:gd name="T29" fmla="*/ 2147483647 h 3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25"/>
              <a:gd name="T46" fmla="*/ 0 h 338"/>
              <a:gd name="T47" fmla="*/ 625 w 625"/>
              <a:gd name="T48" fmla="*/ 338 h 33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25" h="338">
                <a:moveTo>
                  <a:pt x="625" y="10"/>
                </a:moveTo>
                <a:lnTo>
                  <a:pt x="158" y="10"/>
                </a:lnTo>
                <a:lnTo>
                  <a:pt x="164" y="6"/>
                </a:lnTo>
                <a:lnTo>
                  <a:pt x="164" y="328"/>
                </a:lnTo>
                <a:lnTo>
                  <a:pt x="38" y="328"/>
                </a:lnTo>
                <a:lnTo>
                  <a:pt x="38" y="317"/>
                </a:lnTo>
                <a:lnTo>
                  <a:pt x="158" y="317"/>
                </a:lnTo>
                <a:lnTo>
                  <a:pt x="152" y="323"/>
                </a:lnTo>
                <a:lnTo>
                  <a:pt x="152" y="0"/>
                </a:lnTo>
                <a:lnTo>
                  <a:pt x="625" y="0"/>
                </a:lnTo>
                <a:lnTo>
                  <a:pt x="625" y="10"/>
                </a:lnTo>
                <a:close/>
                <a:moveTo>
                  <a:pt x="45" y="338"/>
                </a:moveTo>
                <a:lnTo>
                  <a:pt x="0" y="323"/>
                </a:lnTo>
                <a:lnTo>
                  <a:pt x="45" y="308"/>
                </a:lnTo>
                <a:lnTo>
                  <a:pt x="45" y="338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2" name="Freeform 171"/>
          <p:cNvSpPr>
            <a:spLocks noEditPoints="1"/>
          </p:cNvSpPr>
          <p:nvPr/>
        </p:nvSpPr>
        <p:spPr bwMode="auto">
          <a:xfrm>
            <a:off x="5949950" y="4330700"/>
            <a:ext cx="1152525" cy="536575"/>
          </a:xfrm>
          <a:custGeom>
            <a:avLst/>
            <a:gdLst>
              <a:gd name="T0" fmla="*/ 0 w 726"/>
              <a:gd name="T1" fmla="*/ 0 h 338"/>
              <a:gd name="T2" fmla="*/ 2147483647 w 726"/>
              <a:gd name="T3" fmla="*/ 0 h 338"/>
              <a:gd name="T4" fmla="*/ 2147483647 w 726"/>
              <a:gd name="T5" fmla="*/ 2147483647 h 338"/>
              <a:gd name="T6" fmla="*/ 2147483647 w 726"/>
              <a:gd name="T7" fmla="*/ 2147483647 h 338"/>
              <a:gd name="T8" fmla="*/ 2147483647 w 726"/>
              <a:gd name="T9" fmla="*/ 2147483647 h 338"/>
              <a:gd name="T10" fmla="*/ 2147483647 w 726"/>
              <a:gd name="T11" fmla="*/ 2147483647 h 338"/>
              <a:gd name="T12" fmla="*/ 2147483647 w 726"/>
              <a:gd name="T13" fmla="*/ 2147483647 h 338"/>
              <a:gd name="T14" fmla="*/ 2147483647 w 726"/>
              <a:gd name="T15" fmla="*/ 2147483647 h 338"/>
              <a:gd name="T16" fmla="*/ 2147483647 w 726"/>
              <a:gd name="T17" fmla="*/ 2147483647 h 338"/>
              <a:gd name="T18" fmla="*/ 0 w 726"/>
              <a:gd name="T19" fmla="*/ 2147483647 h 338"/>
              <a:gd name="T20" fmla="*/ 0 w 726"/>
              <a:gd name="T21" fmla="*/ 0 h 338"/>
              <a:gd name="T22" fmla="*/ 2147483647 w 726"/>
              <a:gd name="T23" fmla="*/ 2147483647 h 338"/>
              <a:gd name="T24" fmla="*/ 2147483647 w 726"/>
              <a:gd name="T25" fmla="*/ 2147483647 h 338"/>
              <a:gd name="T26" fmla="*/ 2147483647 w 726"/>
              <a:gd name="T27" fmla="*/ 2147483647 h 338"/>
              <a:gd name="T28" fmla="*/ 2147483647 w 726"/>
              <a:gd name="T29" fmla="*/ 2147483647 h 3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26"/>
              <a:gd name="T46" fmla="*/ 0 h 338"/>
              <a:gd name="T47" fmla="*/ 726 w 726"/>
              <a:gd name="T48" fmla="*/ 338 h 33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26" h="338">
                <a:moveTo>
                  <a:pt x="0" y="0"/>
                </a:moveTo>
                <a:lnTo>
                  <a:pt x="561" y="0"/>
                </a:lnTo>
                <a:lnTo>
                  <a:pt x="561" y="323"/>
                </a:lnTo>
                <a:lnTo>
                  <a:pt x="555" y="317"/>
                </a:lnTo>
                <a:lnTo>
                  <a:pt x="688" y="317"/>
                </a:lnTo>
                <a:lnTo>
                  <a:pt x="688" y="328"/>
                </a:lnTo>
                <a:lnTo>
                  <a:pt x="549" y="328"/>
                </a:lnTo>
                <a:lnTo>
                  <a:pt x="549" y="6"/>
                </a:lnTo>
                <a:lnTo>
                  <a:pt x="555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680" y="308"/>
                </a:moveTo>
                <a:lnTo>
                  <a:pt x="726" y="323"/>
                </a:lnTo>
                <a:lnTo>
                  <a:pt x="680" y="338"/>
                </a:lnTo>
                <a:lnTo>
                  <a:pt x="680" y="308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3" name="Freeform 172"/>
          <p:cNvSpPr>
            <a:spLocks noEditPoints="1"/>
          </p:cNvSpPr>
          <p:nvPr/>
        </p:nvSpPr>
        <p:spPr bwMode="auto">
          <a:xfrm>
            <a:off x="6030913" y="4149725"/>
            <a:ext cx="49212" cy="477838"/>
          </a:xfrm>
          <a:custGeom>
            <a:avLst/>
            <a:gdLst>
              <a:gd name="T0" fmla="*/ 2147483647 w 31"/>
              <a:gd name="T1" fmla="*/ 0 h 301"/>
              <a:gd name="T2" fmla="*/ 2147483647 w 31"/>
              <a:gd name="T3" fmla="*/ 2147483647 h 301"/>
              <a:gd name="T4" fmla="*/ 2147483647 w 31"/>
              <a:gd name="T5" fmla="*/ 2147483647 h 301"/>
              <a:gd name="T6" fmla="*/ 2147483647 w 31"/>
              <a:gd name="T7" fmla="*/ 0 h 301"/>
              <a:gd name="T8" fmla="*/ 2147483647 w 31"/>
              <a:gd name="T9" fmla="*/ 0 h 301"/>
              <a:gd name="T10" fmla="*/ 2147483647 w 31"/>
              <a:gd name="T11" fmla="*/ 2147483647 h 301"/>
              <a:gd name="T12" fmla="*/ 2147483647 w 31"/>
              <a:gd name="T13" fmla="*/ 2147483647 h 301"/>
              <a:gd name="T14" fmla="*/ 0 w 31"/>
              <a:gd name="T15" fmla="*/ 2147483647 h 301"/>
              <a:gd name="T16" fmla="*/ 2147483647 w 31"/>
              <a:gd name="T17" fmla="*/ 2147483647 h 3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301"/>
              <a:gd name="T29" fmla="*/ 31 w 31"/>
              <a:gd name="T30" fmla="*/ 301 h 3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301">
                <a:moveTo>
                  <a:pt x="22" y="0"/>
                </a:moveTo>
                <a:lnTo>
                  <a:pt x="22" y="263"/>
                </a:lnTo>
                <a:lnTo>
                  <a:pt x="10" y="263"/>
                </a:lnTo>
                <a:lnTo>
                  <a:pt x="11" y="0"/>
                </a:lnTo>
                <a:lnTo>
                  <a:pt x="22" y="0"/>
                </a:lnTo>
                <a:close/>
                <a:moveTo>
                  <a:pt x="31" y="256"/>
                </a:moveTo>
                <a:lnTo>
                  <a:pt x="16" y="301"/>
                </a:lnTo>
                <a:lnTo>
                  <a:pt x="0" y="256"/>
                </a:lnTo>
                <a:lnTo>
                  <a:pt x="31" y="25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4" name="Freeform 173"/>
          <p:cNvSpPr>
            <a:spLocks noEditPoints="1"/>
          </p:cNvSpPr>
          <p:nvPr/>
        </p:nvSpPr>
        <p:spPr bwMode="auto">
          <a:xfrm>
            <a:off x="4465638" y="4051300"/>
            <a:ext cx="47625" cy="576263"/>
          </a:xfrm>
          <a:custGeom>
            <a:avLst/>
            <a:gdLst>
              <a:gd name="T0" fmla="*/ 2147483647 w 30"/>
              <a:gd name="T1" fmla="*/ 2147483647 h 363"/>
              <a:gd name="T2" fmla="*/ 2147483647 w 30"/>
              <a:gd name="T3" fmla="*/ 2147483647 h 363"/>
              <a:gd name="T4" fmla="*/ 2147483647 w 30"/>
              <a:gd name="T5" fmla="*/ 2147483647 h 363"/>
              <a:gd name="T6" fmla="*/ 2147483647 w 30"/>
              <a:gd name="T7" fmla="*/ 2147483647 h 363"/>
              <a:gd name="T8" fmla="*/ 2147483647 w 30"/>
              <a:gd name="T9" fmla="*/ 2147483647 h 363"/>
              <a:gd name="T10" fmla="*/ 0 w 30"/>
              <a:gd name="T11" fmla="*/ 2147483647 h 363"/>
              <a:gd name="T12" fmla="*/ 2147483647 w 30"/>
              <a:gd name="T13" fmla="*/ 0 h 363"/>
              <a:gd name="T14" fmla="*/ 2147483647 w 30"/>
              <a:gd name="T15" fmla="*/ 2147483647 h 363"/>
              <a:gd name="T16" fmla="*/ 0 w 30"/>
              <a:gd name="T17" fmla="*/ 2147483647 h 3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"/>
              <a:gd name="T28" fmla="*/ 0 h 363"/>
              <a:gd name="T29" fmla="*/ 30 w 30"/>
              <a:gd name="T30" fmla="*/ 363 h 3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" h="363">
                <a:moveTo>
                  <a:pt x="9" y="363"/>
                </a:moveTo>
                <a:lnTo>
                  <a:pt x="9" y="38"/>
                </a:lnTo>
                <a:lnTo>
                  <a:pt x="21" y="38"/>
                </a:lnTo>
                <a:lnTo>
                  <a:pt x="21" y="363"/>
                </a:lnTo>
                <a:lnTo>
                  <a:pt x="9" y="363"/>
                </a:lnTo>
                <a:close/>
                <a:moveTo>
                  <a:pt x="0" y="46"/>
                </a:moveTo>
                <a:lnTo>
                  <a:pt x="15" y="0"/>
                </a:lnTo>
                <a:lnTo>
                  <a:pt x="30" y="46"/>
                </a:lnTo>
                <a:lnTo>
                  <a:pt x="0" y="4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5" name="Freeform 174"/>
          <p:cNvSpPr>
            <a:spLocks noEditPoints="1"/>
          </p:cNvSpPr>
          <p:nvPr/>
        </p:nvSpPr>
        <p:spPr bwMode="auto">
          <a:xfrm>
            <a:off x="4465638" y="3116263"/>
            <a:ext cx="47625" cy="503237"/>
          </a:xfrm>
          <a:custGeom>
            <a:avLst/>
            <a:gdLst>
              <a:gd name="T0" fmla="*/ 2147483647 w 30"/>
              <a:gd name="T1" fmla="*/ 2147483647 h 317"/>
              <a:gd name="T2" fmla="*/ 2147483647 w 30"/>
              <a:gd name="T3" fmla="*/ 2147483647 h 317"/>
              <a:gd name="T4" fmla="*/ 2147483647 w 30"/>
              <a:gd name="T5" fmla="*/ 2147483647 h 317"/>
              <a:gd name="T6" fmla="*/ 2147483647 w 30"/>
              <a:gd name="T7" fmla="*/ 2147483647 h 317"/>
              <a:gd name="T8" fmla="*/ 2147483647 w 30"/>
              <a:gd name="T9" fmla="*/ 2147483647 h 317"/>
              <a:gd name="T10" fmla="*/ 0 w 30"/>
              <a:gd name="T11" fmla="*/ 2147483647 h 317"/>
              <a:gd name="T12" fmla="*/ 2147483647 w 30"/>
              <a:gd name="T13" fmla="*/ 0 h 317"/>
              <a:gd name="T14" fmla="*/ 2147483647 w 30"/>
              <a:gd name="T15" fmla="*/ 2147483647 h 317"/>
              <a:gd name="T16" fmla="*/ 0 w 30"/>
              <a:gd name="T17" fmla="*/ 2147483647 h 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"/>
              <a:gd name="T28" fmla="*/ 0 h 317"/>
              <a:gd name="T29" fmla="*/ 30 w 30"/>
              <a:gd name="T30" fmla="*/ 317 h 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" h="317">
                <a:moveTo>
                  <a:pt x="9" y="317"/>
                </a:moveTo>
                <a:lnTo>
                  <a:pt x="9" y="38"/>
                </a:lnTo>
                <a:lnTo>
                  <a:pt x="21" y="38"/>
                </a:lnTo>
                <a:lnTo>
                  <a:pt x="21" y="317"/>
                </a:lnTo>
                <a:lnTo>
                  <a:pt x="9" y="317"/>
                </a:lnTo>
                <a:close/>
                <a:moveTo>
                  <a:pt x="0" y="45"/>
                </a:moveTo>
                <a:lnTo>
                  <a:pt x="15" y="0"/>
                </a:lnTo>
                <a:lnTo>
                  <a:pt x="3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6" name="Freeform 175"/>
          <p:cNvSpPr>
            <a:spLocks noEditPoints="1"/>
          </p:cNvSpPr>
          <p:nvPr/>
        </p:nvSpPr>
        <p:spPr bwMode="auto">
          <a:xfrm>
            <a:off x="2206625" y="2336800"/>
            <a:ext cx="2292350" cy="390525"/>
          </a:xfrm>
          <a:custGeom>
            <a:avLst/>
            <a:gdLst>
              <a:gd name="T0" fmla="*/ 2147483647 w 1444"/>
              <a:gd name="T1" fmla="*/ 2147483647 h 246"/>
              <a:gd name="T2" fmla="*/ 2147483647 w 1444"/>
              <a:gd name="T3" fmla="*/ 2147483647 h 246"/>
              <a:gd name="T4" fmla="*/ 2147483647 w 1444"/>
              <a:gd name="T5" fmla="*/ 2147483647 h 246"/>
              <a:gd name="T6" fmla="*/ 2147483647 w 1444"/>
              <a:gd name="T7" fmla="*/ 2147483647 h 246"/>
              <a:gd name="T8" fmla="*/ 2147483647 w 1444"/>
              <a:gd name="T9" fmla="*/ 2147483647 h 246"/>
              <a:gd name="T10" fmla="*/ 2147483647 w 1444"/>
              <a:gd name="T11" fmla="*/ 2147483647 h 246"/>
              <a:gd name="T12" fmla="*/ 2147483647 w 1444"/>
              <a:gd name="T13" fmla="*/ 2147483647 h 246"/>
              <a:gd name="T14" fmla="*/ 2147483647 w 1444"/>
              <a:gd name="T15" fmla="*/ 2147483647 h 246"/>
              <a:gd name="T16" fmla="*/ 2147483647 w 1444"/>
              <a:gd name="T17" fmla="*/ 2147483647 h 246"/>
              <a:gd name="T18" fmla="*/ 0 w 1444"/>
              <a:gd name="T19" fmla="*/ 2147483647 h 246"/>
              <a:gd name="T20" fmla="*/ 2147483647 w 1444"/>
              <a:gd name="T21" fmla="*/ 0 h 246"/>
              <a:gd name="T22" fmla="*/ 2147483647 w 1444"/>
              <a:gd name="T23" fmla="*/ 2147483647 h 2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44"/>
              <a:gd name="T37" fmla="*/ 0 h 246"/>
              <a:gd name="T38" fmla="*/ 1444 w 1444"/>
              <a:gd name="T39" fmla="*/ 246 h 24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44" h="246">
                <a:moveTo>
                  <a:pt x="1432" y="246"/>
                </a:moveTo>
                <a:lnTo>
                  <a:pt x="1432" y="15"/>
                </a:lnTo>
                <a:lnTo>
                  <a:pt x="1438" y="19"/>
                </a:lnTo>
                <a:lnTo>
                  <a:pt x="38" y="19"/>
                </a:lnTo>
                <a:lnTo>
                  <a:pt x="38" y="9"/>
                </a:lnTo>
                <a:lnTo>
                  <a:pt x="1444" y="9"/>
                </a:lnTo>
                <a:lnTo>
                  <a:pt x="1444" y="246"/>
                </a:lnTo>
                <a:lnTo>
                  <a:pt x="1432" y="246"/>
                </a:lnTo>
                <a:close/>
                <a:moveTo>
                  <a:pt x="46" y="30"/>
                </a:moveTo>
                <a:lnTo>
                  <a:pt x="0" y="15"/>
                </a:lnTo>
                <a:lnTo>
                  <a:pt x="46" y="0"/>
                </a:lnTo>
                <a:lnTo>
                  <a:pt x="46" y="3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7" name="Freeform 176"/>
          <p:cNvSpPr>
            <a:spLocks noEditPoints="1"/>
          </p:cNvSpPr>
          <p:nvPr/>
        </p:nvSpPr>
        <p:spPr bwMode="auto">
          <a:xfrm>
            <a:off x="5153025" y="2876550"/>
            <a:ext cx="652463" cy="47625"/>
          </a:xfrm>
          <a:custGeom>
            <a:avLst/>
            <a:gdLst>
              <a:gd name="T0" fmla="*/ 2147483647 w 411"/>
              <a:gd name="T1" fmla="*/ 2147483647 h 30"/>
              <a:gd name="T2" fmla="*/ 2147483647 w 411"/>
              <a:gd name="T3" fmla="*/ 2147483647 h 30"/>
              <a:gd name="T4" fmla="*/ 2147483647 w 411"/>
              <a:gd name="T5" fmla="*/ 2147483647 h 30"/>
              <a:gd name="T6" fmla="*/ 2147483647 w 411"/>
              <a:gd name="T7" fmla="*/ 2147483647 h 30"/>
              <a:gd name="T8" fmla="*/ 2147483647 w 411"/>
              <a:gd name="T9" fmla="*/ 2147483647 h 30"/>
              <a:gd name="T10" fmla="*/ 2147483647 w 411"/>
              <a:gd name="T11" fmla="*/ 2147483647 h 30"/>
              <a:gd name="T12" fmla="*/ 0 w 411"/>
              <a:gd name="T13" fmla="*/ 2147483647 h 30"/>
              <a:gd name="T14" fmla="*/ 2147483647 w 411"/>
              <a:gd name="T15" fmla="*/ 0 h 30"/>
              <a:gd name="T16" fmla="*/ 2147483647 w 411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1"/>
              <a:gd name="T28" fmla="*/ 0 h 30"/>
              <a:gd name="T29" fmla="*/ 411 w 411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1" h="30">
                <a:moveTo>
                  <a:pt x="411" y="19"/>
                </a:moveTo>
                <a:lnTo>
                  <a:pt x="38" y="19"/>
                </a:lnTo>
                <a:lnTo>
                  <a:pt x="38" y="9"/>
                </a:lnTo>
                <a:lnTo>
                  <a:pt x="411" y="9"/>
                </a:lnTo>
                <a:lnTo>
                  <a:pt x="411" y="19"/>
                </a:lnTo>
                <a:close/>
                <a:moveTo>
                  <a:pt x="46" y="30"/>
                </a:moveTo>
                <a:lnTo>
                  <a:pt x="0" y="15"/>
                </a:lnTo>
                <a:lnTo>
                  <a:pt x="46" y="0"/>
                </a:lnTo>
                <a:lnTo>
                  <a:pt x="46" y="3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8" name="Freeform 177"/>
          <p:cNvSpPr>
            <a:spLocks/>
          </p:cNvSpPr>
          <p:nvPr/>
        </p:nvSpPr>
        <p:spPr bwMode="auto">
          <a:xfrm>
            <a:off x="7521575" y="944563"/>
            <a:ext cx="792163" cy="863600"/>
          </a:xfrm>
          <a:custGeom>
            <a:avLst/>
            <a:gdLst>
              <a:gd name="T0" fmla="*/ 2147483647 w 499"/>
              <a:gd name="T1" fmla="*/ 0 h 544"/>
              <a:gd name="T2" fmla="*/ 2147483647 w 499"/>
              <a:gd name="T3" fmla="*/ 2147483647 h 544"/>
              <a:gd name="T4" fmla="*/ 2147483647 w 499"/>
              <a:gd name="T5" fmla="*/ 2147483647 h 544"/>
              <a:gd name="T6" fmla="*/ 2147483647 w 499"/>
              <a:gd name="T7" fmla="*/ 2147483647 h 544"/>
              <a:gd name="T8" fmla="*/ 2147483647 w 499"/>
              <a:gd name="T9" fmla="*/ 2147483647 h 544"/>
              <a:gd name="T10" fmla="*/ 2147483647 w 499"/>
              <a:gd name="T11" fmla="*/ 2147483647 h 544"/>
              <a:gd name="T12" fmla="*/ 2147483647 w 499"/>
              <a:gd name="T13" fmla="*/ 2147483647 h 544"/>
              <a:gd name="T14" fmla="*/ 2147483647 w 499"/>
              <a:gd name="T15" fmla="*/ 2147483647 h 544"/>
              <a:gd name="T16" fmla="*/ 2147483647 w 499"/>
              <a:gd name="T17" fmla="*/ 2147483647 h 544"/>
              <a:gd name="T18" fmla="*/ 2147483647 w 499"/>
              <a:gd name="T19" fmla="*/ 2147483647 h 544"/>
              <a:gd name="T20" fmla="*/ 2147483647 w 499"/>
              <a:gd name="T21" fmla="*/ 2147483647 h 544"/>
              <a:gd name="T22" fmla="*/ 0 w 499"/>
              <a:gd name="T23" fmla="*/ 2147483647 h 544"/>
              <a:gd name="T24" fmla="*/ 0 w 499"/>
              <a:gd name="T25" fmla="*/ 2147483647 h 544"/>
              <a:gd name="T26" fmla="*/ 0 w 499"/>
              <a:gd name="T27" fmla="*/ 2147483647 h 544"/>
              <a:gd name="T28" fmla="*/ 2147483647 w 499"/>
              <a:gd name="T29" fmla="*/ 2147483647 h 544"/>
              <a:gd name="T30" fmla="*/ 2147483647 w 499"/>
              <a:gd name="T31" fmla="*/ 2147483647 h 544"/>
              <a:gd name="T32" fmla="*/ 2147483647 w 499"/>
              <a:gd name="T33" fmla="*/ 2147483647 h 544"/>
              <a:gd name="T34" fmla="*/ 2147483647 w 499"/>
              <a:gd name="T35" fmla="*/ 2147483647 h 544"/>
              <a:gd name="T36" fmla="*/ 2147483647 w 499"/>
              <a:gd name="T37" fmla="*/ 2147483647 h 544"/>
              <a:gd name="T38" fmla="*/ 2147483647 w 499"/>
              <a:gd name="T39" fmla="*/ 2147483647 h 544"/>
              <a:gd name="T40" fmla="*/ 2147483647 w 499"/>
              <a:gd name="T41" fmla="*/ 2147483647 h 544"/>
              <a:gd name="T42" fmla="*/ 2147483647 w 499"/>
              <a:gd name="T43" fmla="*/ 2147483647 h 544"/>
              <a:gd name="T44" fmla="*/ 2147483647 w 499"/>
              <a:gd name="T45" fmla="*/ 2147483647 h 544"/>
              <a:gd name="T46" fmla="*/ 2147483647 w 499"/>
              <a:gd name="T47" fmla="*/ 2147483647 h 544"/>
              <a:gd name="T48" fmla="*/ 2147483647 w 499"/>
              <a:gd name="T49" fmla="*/ 2147483647 h 544"/>
              <a:gd name="T50" fmla="*/ 2147483647 w 499"/>
              <a:gd name="T51" fmla="*/ 2147483647 h 544"/>
              <a:gd name="T52" fmla="*/ 2147483647 w 499"/>
              <a:gd name="T53" fmla="*/ 2147483647 h 544"/>
              <a:gd name="T54" fmla="*/ 2147483647 w 499"/>
              <a:gd name="T55" fmla="*/ 2147483647 h 544"/>
              <a:gd name="T56" fmla="*/ 2147483647 w 499"/>
              <a:gd name="T57" fmla="*/ 2147483647 h 544"/>
              <a:gd name="T58" fmla="*/ 2147483647 w 499"/>
              <a:gd name="T59" fmla="*/ 2147483647 h 544"/>
              <a:gd name="T60" fmla="*/ 2147483647 w 499"/>
              <a:gd name="T61" fmla="*/ 2147483647 h 544"/>
              <a:gd name="T62" fmla="*/ 2147483647 w 499"/>
              <a:gd name="T63" fmla="*/ 2147483647 h 544"/>
              <a:gd name="T64" fmla="*/ 2147483647 w 499"/>
              <a:gd name="T65" fmla="*/ 2147483647 h 544"/>
              <a:gd name="T66" fmla="*/ 2147483647 w 499"/>
              <a:gd name="T67" fmla="*/ 2147483647 h 544"/>
              <a:gd name="T68" fmla="*/ 2147483647 w 499"/>
              <a:gd name="T69" fmla="*/ 2147483647 h 544"/>
              <a:gd name="T70" fmla="*/ 2147483647 w 499"/>
              <a:gd name="T71" fmla="*/ 2147483647 h 544"/>
              <a:gd name="T72" fmla="*/ 2147483647 w 499"/>
              <a:gd name="T73" fmla="*/ 2147483647 h 544"/>
              <a:gd name="T74" fmla="*/ 2147483647 w 499"/>
              <a:gd name="T75" fmla="*/ 2147483647 h 544"/>
              <a:gd name="T76" fmla="*/ 2147483647 w 499"/>
              <a:gd name="T77" fmla="*/ 2147483647 h 544"/>
              <a:gd name="T78" fmla="*/ 2147483647 w 499"/>
              <a:gd name="T79" fmla="*/ 2147483647 h 544"/>
              <a:gd name="T80" fmla="*/ 2147483647 w 499"/>
              <a:gd name="T81" fmla="*/ 2147483647 h 544"/>
              <a:gd name="T82" fmla="*/ 2147483647 w 499"/>
              <a:gd name="T83" fmla="*/ 2147483647 h 544"/>
              <a:gd name="T84" fmla="*/ 2147483647 w 499"/>
              <a:gd name="T85" fmla="*/ 2147483647 h 544"/>
              <a:gd name="T86" fmla="*/ 2147483647 w 499"/>
              <a:gd name="T87" fmla="*/ 2147483647 h 544"/>
              <a:gd name="T88" fmla="*/ 2147483647 w 499"/>
              <a:gd name="T89" fmla="*/ 2147483647 h 544"/>
              <a:gd name="T90" fmla="*/ 2147483647 w 499"/>
              <a:gd name="T91" fmla="*/ 2147483647 h 544"/>
              <a:gd name="T92" fmla="*/ 2147483647 w 499"/>
              <a:gd name="T93" fmla="*/ 2147483647 h 544"/>
              <a:gd name="T94" fmla="*/ 2147483647 w 499"/>
              <a:gd name="T95" fmla="*/ 2147483647 h 544"/>
              <a:gd name="T96" fmla="*/ 2147483647 w 499"/>
              <a:gd name="T97" fmla="*/ 2147483647 h 544"/>
              <a:gd name="T98" fmla="*/ 2147483647 w 499"/>
              <a:gd name="T99" fmla="*/ 2147483647 h 544"/>
              <a:gd name="T100" fmla="*/ 2147483647 w 499"/>
              <a:gd name="T101" fmla="*/ 0 h 544"/>
              <a:gd name="T102" fmla="*/ 2147483647 w 499"/>
              <a:gd name="T103" fmla="*/ 0 h 5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9"/>
              <a:gd name="T157" fmla="*/ 0 h 544"/>
              <a:gd name="T158" fmla="*/ 499 w 499"/>
              <a:gd name="T159" fmla="*/ 544 h 5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9" h="544">
                <a:moveTo>
                  <a:pt x="249" y="0"/>
                </a:moveTo>
                <a:lnTo>
                  <a:pt x="224" y="0"/>
                </a:lnTo>
                <a:lnTo>
                  <a:pt x="198" y="2"/>
                </a:lnTo>
                <a:lnTo>
                  <a:pt x="174" y="3"/>
                </a:lnTo>
                <a:lnTo>
                  <a:pt x="151" y="6"/>
                </a:lnTo>
                <a:lnTo>
                  <a:pt x="130" y="9"/>
                </a:lnTo>
                <a:lnTo>
                  <a:pt x="109" y="14"/>
                </a:lnTo>
                <a:lnTo>
                  <a:pt x="91" y="18"/>
                </a:lnTo>
                <a:lnTo>
                  <a:pt x="82" y="21"/>
                </a:lnTo>
                <a:lnTo>
                  <a:pt x="73" y="24"/>
                </a:lnTo>
                <a:lnTo>
                  <a:pt x="64" y="27"/>
                </a:lnTo>
                <a:lnTo>
                  <a:pt x="56" y="30"/>
                </a:lnTo>
                <a:lnTo>
                  <a:pt x="48" y="33"/>
                </a:lnTo>
                <a:lnTo>
                  <a:pt x="42" y="36"/>
                </a:lnTo>
                <a:lnTo>
                  <a:pt x="35" y="41"/>
                </a:lnTo>
                <a:lnTo>
                  <a:pt x="29" y="44"/>
                </a:lnTo>
                <a:lnTo>
                  <a:pt x="24" y="48"/>
                </a:lnTo>
                <a:lnTo>
                  <a:pt x="18" y="51"/>
                </a:lnTo>
                <a:lnTo>
                  <a:pt x="15" y="56"/>
                </a:lnTo>
                <a:lnTo>
                  <a:pt x="11" y="59"/>
                </a:lnTo>
                <a:lnTo>
                  <a:pt x="8" y="64"/>
                </a:lnTo>
                <a:lnTo>
                  <a:pt x="5" y="68"/>
                </a:lnTo>
                <a:lnTo>
                  <a:pt x="2" y="73"/>
                </a:lnTo>
                <a:lnTo>
                  <a:pt x="0" y="76"/>
                </a:lnTo>
                <a:lnTo>
                  <a:pt x="0" y="80"/>
                </a:lnTo>
                <a:lnTo>
                  <a:pt x="0" y="85"/>
                </a:lnTo>
                <a:lnTo>
                  <a:pt x="0" y="458"/>
                </a:lnTo>
                <a:lnTo>
                  <a:pt x="0" y="463"/>
                </a:lnTo>
                <a:lnTo>
                  <a:pt x="0" y="467"/>
                </a:lnTo>
                <a:lnTo>
                  <a:pt x="2" y="472"/>
                </a:lnTo>
                <a:lnTo>
                  <a:pt x="5" y="475"/>
                </a:lnTo>
                <a:lnTo>
                  <a:pt x="8" y="479"/>
                </a:lnTo>
                <a:lnTo>
                  <a:pt x="11" y="484"/>
                </a:lnTo>
                <a:lnTo>
                  <a:pt x="15" y="487"/>
                </a:lnTo>
                <a:lnTo>
                  <a:pt x="18" y="491"/>
                </a:lnTo>
                <a:lnTo>
                  <a:pt x="24" y="496"/>
                </a:lnTo>
                <a:lnTo>
                  <a:pt x="29" y="499"/>
                </a:lnTo>
                <a:lnTo>
                  <a:pt x="35" y="502"/>
                </a:lnTo>
                <a:lnTo>
                  <a:pt x="42" y="506"/>
                </a:lnTo>
                <a:lnTo>
                  <a:pt x="48" y="509"/>
                </a:lnTo>
                <a:lnTo>
                  <a:pt x="56" y="512"/>
                </a:lnTo>
                <a:lnTo>
                  <a:pt x="64" y="515"/>
                </a:lnTo>
                <a:lnTo>
                  <a:pt x="73" y="519"/>
                </a:lnTo>
                <a:lnTo>
                  <a:pt x="82" y="522"/>
                </a:lnTo>
                <a:lnTo>
                  <a:pt x="91" y="525"/>
                </a:lnTo>
                <a:lnTo>
                  <a:pt x="109" y="529"/>
                </a:lnTo>
                <a:lnTo>
                  <a:pt x="130" y="534"/>
                </a:lnTo>
                <a:lnTo>
                  <a:pt x="151" y="537"/>
                </a:lnTo>
                <a:lnTo>
                  <a:pt x="174" y="540"/>
                </a:lnTo>
                <a:lnTo>
                  <a:pt x="198" y="541"/>
                </a:lnTo>
                <a:lnTo>
                  <a:pt x="224" y="543"/>
                </a:lnTo>
                <a:lnTo>
                  <a:pt x="249" y="544"/>
                </a:lnTo>
                <a:lnTo>
                  <a:pt x="274" y="543"/>
                </a:lnTo>
                <a:lnTo>
                  <a:pt x="299" y="541"/>
                </a:lnTo>
                <a:lnTo>
                  <a:pt x="323" y="540"/>
                </a:lnTo>
                <a:lnTo>
                  <a:pt x="346" y="537"/>
                </a:lnTo>
                <a:lnTo>
                  <a:pt x="367" y="534"/>
                </a:lnTo>
                <a:lnTo>
                  <a:pt x="388" y="529"/>
                </a:lnTo>
                <a:lnTo>
                  <a:pt x="408" y="525"/>
                </a:lnTo>
                <a:lnTo>
                  <a:pt x="417" y="522"/>
                </a:lnTo>
                <a:lnTo>
                  <a:pt x="425" y="519"/>
                </a:lnTo>
                <a:lnTo>
                  <a:pt x="434" y="515"/>
                </a:lnTo>
                <a:lnTo>
                  <a:pt x="441" y="512"/>
                </a:lnTo>
                <a:lnTo>
                  <a:pt x="449" y="509"/>
                </a:lnTo>
                <a:lnTo>
                  <a:pt x="455" y="506"/>
                </a:lnTo>
                <a:lnTo>
                  <a:pt x="463" y="502"/>
                </a:lnTo>
                <a:lnTo>
                  <a:pt x="469" y="499"/>
                </a:lnTo>
                <a:lnTo>
                  <a:pt x="473" y="496"/>
                </a:lnTo>
                <a:lnTo>
                  <a:pt x="479" y="491"/>
                </a:lnTo>
                <a:lnTo>
                  <a:pt x="484" y="487"/>
                </a:lnTo>
                <a:lnTo>
                  <a:pt x="487" y="484"/>
                </a:lnTo>
                <a:lnTo>
                  <a:pt x="490" y="479"/>
                </a:lnTo>
                <a:lnTo>
                  <a:pt x="493" y="475"/>
                </a:lnTo>
                <a:lnTo>
                  <a:pt x="496" y="472"/>
                </a:lnTo>
                <a:lnTo>
                  <a:pt x="497" y="467"/>
                </a:lnTo>
                <a:lnTo>
                  <a:pt x="497" y="463"/>
                </a:lnTo>
                <a:lnTo>
                  <a:pt x="499" y="458"/>
                </a:lnTo>
                <a:lnTo>
                  <a:pt x="499" y="85"/>
                </a:lnTo>
                <a:lnTo>
                  <a:pt x="497" y="80"/>
                </a:lnTo>
                <a:lnTo>
                  <a:pt x="497" y="76"/>
                </a:lnTo>
                <a:lnTo>
                  <a:pt x="496" y="73"/>
                </a:lnTo>
                <a:lnTo>
                  <a:pt x="493" y="68"/>
                </a:lnTo>
                <a:lnTo>
                  <a:pt x="490" y="64"/>
                </a:lnTo>
                <a:lnTo>
                  <a:pt x="487" y="59"/>
                </a:lnTo>
                <a:lnTo>
                  <a:pt x="484" y="56"/>
                </a:lnTo>
                <a:lnTo>
                  <a:pt x="479" y="51"/>
                </a:lnTo>
                <a:lnTo>
                  <a:pt x="473" y="48"/>
                </a:lnTo>
                <a:lnTo>
                  <a:pt x="469" y="44"/>
                </a:lnTo>
                <a:lnTo>
                  <a:pt x="463" y="41"/>
                </a:lnTo>
                <a:lnTo>
                  <a:pt x="455" y="36"/>
                </a:lnTo>
                <a:lnTo>
                  <a:pt x="449" y="33"/>
                </a:lnTo>
                <a:lnTo>
                  <a:pt x="441" y="30"/>
                </a:lnTo>
                <a:lnTo>
                  <a:pt x="434" y="27"/>
                </a:lnTo>
                <a:lnTo>
                  <a:pt x="425" y="24"/>
                </a:lnTo>
                <a:lnTo>
                  <a:pt x="417" y="21"/>
                </a:lnTo>
                <a:lnTo>
                  <a:pt x="408" y="18"/>
                </a:lnTo>
                <a:lnTo>
                  <a:pt x="388" y="14"/>
                </a:lnTo>
                <a:lnTo>
                  <a:pt x="367" y="9"/>
                </a:lnTo>
                <a:lnTo>
                  <a:pt x="346" y="6"/>
                </a:lnTo>
                <a:lnTo>
                  <a:pt x="323" y="3"/>
                </a:lnTo>
                <a:lnTo>
                  <a:pt x="299" y="2"/>
                </a:lnTo>
                <a:lnTo>
                  <a:pt x="274" y="0"/>
                </a:lnTo>
                <a:lnTo>
                  <a:pt x="249" y="0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69" name="Freeform 178"/>
          <p:cNvSpPr>
            <a:spLocks/>
          </p:cNvSpPr>
          <p:nvPr/>
        </p:nvSpPr>
        <p:spPr bwMode="auto">
          <a:xfrm>
            <a:off x="7545388" y="968375"/>
            <a:ext cx="792162" cy="863600"/>
          </a:xfrm>
          <a:custGeom>
            <a:avLst/>
            <a:gdLst>
              <a:gd name="T0" fmla="*/ 2147483647 w 499"/>
              <a:gd name="T1" fmla="*/ 0 h 544"/>
              <a:gd name="T2" fmla="*/ 2147483647 w 499"/>
              <a:gd name="T3" fmla="*/ 2147483647 h 544"/>
              <a:gd name="T4" fmla="*/ 2147483647 w 499"/>
              <a:gd name="T5" fmla="*/ 2147483647 h 544"/>
              <a:gd name="T6" fmla="*/ 2147483647 w 499"/>
              <a:gd name="T7" fmla="*/ 2147483647 h 544"/>
              <a:gd name="T8" fmla="*/ 2147483647 w 499"/>
              <a:gd name="T9" fmla="*/ 2147483647 h 544"/>
              <a:gd name="T10" fmla="*/ 2147483647 w 499"/>
              <a:gd name="T11" fmla="*/ 2147483647 h 544"/>
              <a:gd name="T12" fmla="*/ 2147483647 w 499"/>
              <a:gd name="T13" fmla="*/ 2147483647 h 544"/>
              <a:gd name="T14" fmla="*/ 2147483647 w 499"/>
              <a:gd name="T15" fmla="*/ 2147483647 h 544"/>
              <a:gd name="T16" fmla="*/ 2147483647 w 499"/>
              <a:gd name="T17" fmla="*/ 2147483647 h 544"/>
              <a:gd name="T18" fmla="*/ 2147483647 w 499"/>
              <a:gd name="T19" fmla="*/ 2147483647 h 544"/>
              <a:gd name="T20" fmla="*/ 2147483647 w 499"/>
              <a:gd name="T21" fmla="*/ 2147483647 h 544"/>
              <a:gd name="T22" fmla="*/ 0 w 499"/>
              <a:gd name="T23" fmla="*/ 2147483647 h 544"/>
              <a:gd name="T24" fmla="*/ 0 w 499"/>
              <a:gd name="T25" fmla="*/ 2147483647 h 544"/>
              <a:gd name="T26" fmla="*/ 0 w 499"/>
              <a:gd name="T27" fmla="*/ 2147483647 h 544"/>
              <a:gd name="T28" fmla="*/ 2147483647 w 499"/>
              <a:gd name="T29" fmla="*/ 2147483647 h 544"/>
              <a:gd name="T30" fmla="*/ 2147483647 w 499"/>
              <a:gd name="T31" fmla="*/ 2147483647 h 544"/>
              <a:gd name="T32" fmla="*/ 2147483647 w 499"/>
              <a:gd name="T33" fmla="*/ 2147483647 h 544"/>
              <a:gd name="T34" fmla="*/ 2147483647 w 499"/>
              <a:gd name="T35" fmla="*/ 2147483647 h 544"/>
              <a:gd name="T36" fmla="*/ 2147483647 w 499"/>
              <a:gd name="T37" fmla="*/ 2147483647 h 544"/>
              <a:gd name="T38" fmla="*/ 2147483647 w 499"/>
              <a:gd name="T39" fmla="*/ 2147483647 h 544"/>
              <a:gd name="T40" fmla="*/ 2147483647 w 499"/>
              <a:gd name="T41" fmla="*/ 2147483647 h 544"/>
              <a:gd name="T42" fmla="*/ 2147483647 w 499"/>
              <a:gd name="T43" fmla="*/ 2147483647 h 544"/>
              <a:gd name="T44" fmla="*/ 2147483647 w 499"/>
              <a:gd name="T45" fmla="*/ 2147483647 h 544"/>
              <a:gd name="T46" fmla="*/ 2147483647 w 499"/>
              <a:gd name="T47" fmla="*/ 2147483647 h 544"/>
              <a:gd name="T48" fmla="*/ 2147483647 w 499"/>
              <a:gd name="T49" fmla="*/ 2147483647 h 544"/>
              <a:gd name="T50" fmla="*/ 2147483647 w 499"/>
              <a:gd name="T51" fmla="*/ 2147483647 h 544"/>
              <a:gd name="T52" fmla="*/ 2147483647 w 499"/>
              <a:gd name="T53" fmla="*/ 2147483647 h 544"/>
              <a:gd name="T54" fmla="*/ 2147483647 w 499"/>
              <a:gd name="T55" fmla="*/ 2147483647 h 544"/>
              <a:gd name="T56" fmla="*/ 2147483647 w 499"/>
              <a:gd name="T57" fmla="*/ 2147483647 h 544"/>
              <a:gd name="T58" fmla="*/ 2147483647 w 499"/>
              <a:gd name="T59" fmla="*/ 2147483647 h 544"/>
              <a:gd name="T60" fmla="*/ 2147483647 w 499"/>
              <a:gd name="T61" fmla="*/ 2147483647 h 544"/>
              <a:gd name="T62" fmla="*/ 2147483647 w 499"/>
              <a:gd name="T63" fmla="*/ 2147483647 h 544"/>
              <a:gd name="T64" fmla="*/ 2147483647 w 499"/>
              <a:gd name="T65" fmla="*/ 2147483647 h 544"/>
              <a:gd name="T66" fmla="*/ 2147483647 w 499"/>
              <a:gd name="T67" fmla="*/ 2147483647 h 544"/>
              <a:gd name="T68" fmla="*/ 2147483647 w 499"/>
              <a:gd name="T69" fmla="*/ 2147483647 h 544"/>
              <a:gd name="T70" fmla="*/ 2147483647 w 499"/>
              <a:gd name="T71" fmla="*/ 2147483647 h 544"/>
              <a:gd name="T72" fmla="*/ 2147483647 w 499"/>
              <a:gd name="T73" fmla="*/ 2147483647 h 544"/>
              <a:gd name="T74" fmla="*/ 2147483647 w 499"/>
              <a:gd name="T75" fmla="*/ 2147483647 h 544"/>
              <a:gd name="T76" fmla="*/ 2147483647 w 499"/>
              <a:gd name="T77" fmla="*/ 2147483647 h 544"/>
              <a:gd name="T78" fmla="*/ 2147483647 w 499"/>
              <a:gd name="T79" fmla="*/ 2147483647 h 544"/>
              <a:gd name="T80" fmla="*/ 2147483647 w 499"/>
              <a:gd name="T81" fmla="*/ 2147483647 h 544"/>
              <a:gd name="T82" fmla="*/ 2147483647 w 499"/>
              <a:gd name="T83" fmla="*/ 2147483647 h 544"/>
              <a:gd name="T84" fmla="*/ 2147483647 w 499"/>
              <a:gd name="T85" fmla="*/ 2147483647 h 544"/>
              <a:gd name="T86" fmla="*/ 2147483647 w 499"/>
              <a:gd name="T87" fmla="*/ 2147483647 h 544"/>
              <a:gd name="T88" fmla="*/ 2147483647 w 499"/>
              <a:gd name="T89" fmla="*/ 2147483647 h 544"/>
              <a:gd name="T90" fmla="*/ 2147483647 w 499"/>
              <a:gd name="T91" fmla="*/ 2147483647 h 544"/>
              <a:gd name="T92" fmla="*/ 2147483647 w 499"/>
              <a:gd name="T93" fmla="*/ 2147483647 h 544"/>
              <a:gd name="T94" fmla="*/ 2147483647 w 499"/>
              <a:gd name="T95" fmla="*/ 2147483647 h 544"/>
              <a:gd name="T96" fmla="*/ 2147483647 w 499"/>
              <a:gd name="T97" fmla="*/ 2147483647 h 544"/>
              <a:gd name="T98" fmla="*/ 2147483647 w 499"/>
              <a:gd name="T99" fmla="*/ 2147483647 h 544"/>
              <a:gd name="T100" fmla="*/ 2147483647 w 499"/>
              <a:gd name="T101" fmla="*/ 0 h 544"/>
              <a:gd name="T102" fmla="*/ 2147483647 w 499"/>
              <a:gd name="T103" fmla="*/ 0 h 5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9"/>
              <a:gd name="T157" fmla="*/ 0 h 544"/>
              <a:gd name="T158" fmla="*/ 499 w 499"/>
              <a:gd name="T159" fmla="*/ 544 h 5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9" h="544">
                <a:moveTo>
                  <a:pt x="250" y="0"/>
                </a:moveTo>
                <a:lnTo>
                  <a:pt x="224" y="0"/>
                </a:lnTo>
                <a:lnTo>
                  <a:pt x="198" y="2"/>
                </a:lnTo>
                <a:lnTo>
                  <a:pt x="174" y="3"/>
                </a:lnTo>
                <a:lnTo>
                  <a:pt x="151" y="6"/>
                </a:lnTo>
                <a:lnTo>
                  <a:pt x="130" y="9"/>
                </a:lnTo>
                <a:lnTo>
                  <a:pt x="109" y="14"/>
                </a:lnTo>
                <a:lnTo>
                  <a:pt x="91" y="18"/>
                </a:lnTo>
                <a:lnTo>
                  <a:pt x="82" y="21"/>
                </a:lnTo>
                <a:lnTo>
                  <a:pt x="73" y="24"/>
                </a:lnTo>
                <a:lnTo>
                  <a:pt x="64" y="27"/>
                </a:lnTo>
                <a:lnTo>
                  <a:pt x="56" y="30"/>
                </a:lnTo>
                <a:lnTo>
                  <a:pt x="49" y="33"/>
                </a:lnTo>
                <a:lnTo>
                  <a:pt x="42" y="36"/>
                </a:lnTo>
                <a:lnTo>
                  <a:pt x="35" y="41"/>
                </a:lnTo>
                <a:lnTo>
                  <a:pt x="29" y="44"/>
                </a:lnTo>
                <a:lnTo>
                  <a:pt x="24" y="49"/>
                </a:lnTo>
                <a:lnTo>
                  <a:pt x="18" y="52"/>
                </a:lnTo>
                <a:lnTo>
                  <a:pt x="15" y="56"/>
                </a:lnTo>
                <a:lnTo>
                  <a:pt x="11" y="59"/>
                </a:lnTo>
                <a:lnTo>
                  <a:pt x="8" y="64"/>
                </a:lnTo>
                <a:lnTo>
                  <a:pt x="5" y="68"/>
                </a:lnTo>
                <a:lnTo>
                  <a:pt x="2" y="73"/>
                </a:lnTo>
                <a:lnTo>
                  <a:pt x="0" y="76"/>
                </a:lnTo>
                <a:lnTo>
                  <a:pt x="0" y="80"/>
                </a:lnTo>
                <a:lnTo>
                  <a:pt x="0" y="85"/>
                </a:lnTo>
                <a:lnTo>
                  <a:pt x="0" y="458"/>
                </a:lnTo>
                <a:lnTo>
                  <a:pt x="0" y="463"/>
                </a:lnTo>
                <a:lnTo>
                  <a:pt x="0" y="467"/>
                </a:lnTo>
                <a:lnTo>
                  <a:pt x="2" y="472"/>
                </a:lnTo>
                <a:lnTo>
                  <a:pt x="5" y="475"/>
                </a:lnTo>
                <a:lnTo>
                  <a:pt x="8" y="479"/>
                </a:lnTo>
                <a:lnTo>
                  <a:pt x="11" y="484"/>
                </a:lnTo>
                <a:lnTo>
                  <a:pt x="15" y="487"/>
                </a:lnTo>
                <a:lnTo>
                  <a:pt x="18" y="491"/>
                </a:lnTo>
                <a:lnTo>
                  <a:pt x="24" y="496"/>
                </a:lnTo>
                <a:lnTo>
                  <a:pt x="29" y="499"/>
                </a:lnTo>
                <a:lnTo>
                  <a:pt x="35" y="502"/>
                </a:lnTo>
                <a:lnTo>
                  <a:pt x="42" y="507"/>
                </a:lnTo>
                <a:lnTo>
                  <a:pt x="49" y="510"/>
                </a:lnTo>
                <a:lnTo>
                  <a:pt x="56" y="513"/>
                </a:lnTo>
                <a:lnTo>
                  <a:pt x="64" y="516"/>
                </a:lnTo>
                <a:lnTo>
                  <a:pt x="73" y="519"/>
                </a:lnTo>
                <a:lnTo>
                  <a:pt x="82" y="522"/>
                </a:lnTo>
                <a:lnTo>
                  <a:pt x="91" y="525"/>
                </a:lnTo>
                <a:lnTo>
                  <a:pt x="109" y="529"/>
                </a:lnTo>
                <a:lnTo>
                  <a:pt x="130" y="534"/>
                </a:lnTo>
                <a:lnTo>
                  <a:pt x="151" y="537"/>
                </a:lnTo>
                <a:lnTo>
                  <a:pt x="174" y="540"/>
                </a:lnTo>
                <a:lnTo>
                  <a:pt x="198" y="541"/>
                </a:lnTo>
                <a:lnTo>
                  <a:pt x="224" y="543"/>
                </a:lnTo>
                <a:lnTo>
                  <a:pt x="250" y="544"/>
                </a:lnTo>
                <a:lnTo>
                  <a:pt x="274" y="543"/>
                </a:lnTo>
                <a:lnTo>
                  <a:pt x="299" y="541"/>
                </a:lnTo>
                <a:lnTo>
                  <a:pt x="324" y="540"/>
                </a:lnTo>
                <a:lnTo>
                  <a:pt x="346" y="537"/>
                </a:lnTo>
                <a:lnTo>
                  <a:pt x="367" y="534"/>
                </a:lnTo>
                <a:lnTo>
                  <a:pt x="389" y="529"/>
                </a:lnTo>
                <a:lnTo>
                  <a:pt x="408" y="525"/>
                </a:lnTo>
                <a:lnTo>
                  <a:pt x="417" y="522"/>
                </a:lnTo>
                <a:lnTo>
                  <a:pt x="425" y="519"/>
                </a:lnTo>
                <a:lnTo>
                  <a:pt x="434" y="516"/>
                </a:lnTo>
                <a:lnTo>
                  <a:pt x="441" y="513"/>
                </a:lnTo>
                <a:lnTo>
                  <a:pt x="449" y="510"/>
                </a:lnTo>
                <a:lnTo>
                  <a:pt x="455" y="507"/>
                </a:lnTo>
                <a:lnTo>
                  <a:pt x="463" y="502"/>
                </a:lnTo>
                <a:lnTo>
                  <a:pt x="469" y="499"/>
                </a:lnTo>
                <a:lnTo>
                  <a:pt x="473" y="496"/>
                </a:lnTo>
                <a:lnTo>
                  <a:pt x="479" y="491"/>
                </a:lnTo>
                <a:lnTo>
                  <a:pt x="484" y="487"/>
                </a:lnTo>
                <a:lnTo>
                  <a:pt x="487" y="484"/>
                </a:lnTo>
                <a:lnTo>
                  <a:pt x="490" y="479"/>
                </a:lnTo>
                <a:lnTo>
                  <a:pt x="493" y="475"/>
                </a:lnTo>
                <a:lnTo>
                  <a:pt x="496" y="472"/>
                </a:lnTo>
                <a:lnTo>
                  <a:pt x="497" y="467"/>
                </a:lnTo>
                <a:lnTo>
                  <a:pt x="497" y="463"/>
                </a:lnTo>
                <a:lnTo>
                  <a:pt x="499" y="458"/>
                </a:lnTo>
                <a:lnTo>
                  <a:pt x="499" y="85"/>
                </a:lnTo>
                <a:lnTo>
                  <a:pt x="497" y="80"/>
                </a:lnTo>
                <a:lnTo>
                  <a:pt x="497" y="76"/>
                </a:lnTo>
                <a:lnTo>
                  <a:pt x="496" y="73"/>
                </a:lnTo>
                <a:lnTo>
                  <a:pt x="493" y="68"/>
                </a:lnTo>
                <a:lnTo>
                  <a:pt x="490" y="64"/>
                </a:lnTo>
                <a:lnTo>
                  <a:pt x="487" y="59"/>
                </a:lnTo>
                <a:lnTo>
                  <a:pt x="484" y="56"/>
                </a:lnTo>
                <a:lnTo>
                  <a:pt x="479" y="52"/>
                </a:lnTo>
                <a:lnTo>
                  <a:pt x="473" y="49"/>
                </a:lnTo>
                <a:lnTo>
                  <a:pt x="469" y="44"/>
                </a:lnTo>
                <a:lnTo>
                  <a:pt x="463" y="41"/>
                </a:lnTo>
                <a:lnTo>
                  <a:pt x="455" y="36"/>
                </a:lnTo>
                <a:lnTo>
                  <a:pt x="449" y="33"/>
                </a:lnTo>
                <a:lnTo>
                  <a:pt x="441" y="30"/>
                </a:lnTo>
                <a:lnTo>
                  <a:pt x="434" y="27"/>
                </a:lnTo>
                <a:lnTo>
                  <a:pt x="425" y="24"/>
                </a:lnTo>
                <a:lnTo>
                  <a:pt x="417" y="21"/>
                </a:lnTo>
                <a:lnTo>
                  <a:pt x="408" y="18"/>
                </a:lnTo>
                <a:lnTo>
                  <a:pt x="389" y="14"/>
                </a:lnTo>
                <a:lnTo>
                  <a:pt x="367" y="9"/>
                </a:lnTo>
                <a:lnTo>
                  <a:pt x="346" y="6"/>
                </a:lnTo>
                <a:lnTo>
                  <a:pt x="324" y="3"/>
                </a:lnTo>
                <a:lnTo>
                  <a:pt x="299" y="2"/>
                </a:lnTo>
                <a:lnTo>
                  <a:pt x="274" y="0"/>
                </a:lnTo>
                <a:lnTo>
                  <a:pt x="250" y="0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70" name="Picture 179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531100" y="954088"/>
            <a:ext cx="7921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71" name="Freeform 180"/>
          <p:cNvSpPr>
            <a:spLocks/>
          </p:cNvSpPr>
          <p:nvPr/>
        </p:nvSpPr>
        <p:spPr bwMode="auto">
          <a:xfrm>
            <a:off x="7534275" y="957263"/>
            <a:ext cx="790575" cy="863600"/>
          </a:xfrm>
          <a:custGeom>
            <a:avLst/>
            <a:gdLst>
              <a:gd name="T0" fmla="*/ 2147483647 w 498"/>
              <a:gd name="T1" fmla="*/ 0 h 544"/>
              <a:gd name="T2" fmla="*/ 2147483647 w 498"/>
              <a:gd name="T3" fmla="*/ 2147483647 h 544"/>
              <a:gd name="T4" fmla="*/ 2147483647 w 498"/>
              <a:gd name="T5" fmla="*/ 2147483647 h 544"/>
              <a:gd name="T6" fmla="*/ 2147483647 w 498"/>
              <a:gd name="T7" fmla="*/ 2147483647 h 544"/>
              <a:gd name="T8" fmla="*/ 2147483647 w 498"/>
              <a:gd name="T9" fmla="*/ 2147483647 h 544"/>
              <a:gd name="T10" fmla="*/ 2147483647 w 498"/>
              <a:gd name="T11" fmla="*/ 2147483647 h 544"/>
              <a:gd name="T12" fmla="*/ 2147483647 w 498"/>
              <a:gd name="T13" fmla="*/ 2147483647 h 544"/>
              <a:gd name="T14" fmla="*/ 2147483647 w 498"/>
              <a:gd name="T15" fmla="*/ 2147483647 h 544"/>
              <a:gd name="T16" fmla="*/ 2147483647 w 498"/>
              <a:gd name="T17" fmla="*/ 2147483647 h 544"/>
              <a:gd name="T18" fmla="*/ 2147483647 w 498"/>
              <a:gd name="T19" fmla="*/ 2147483647 h 544"/>
              <a:gd name="T20" fmla="*/ 2147483647 w 498"/>
              <a:gd name="T21" fmla="*/ 2147483647 h 544"/>
              <a:gd name="T22" fmla="*/ 2147483647 w 498"/>
              <a:gd name="T23" fmla="*/ 2147483647 h 544"/>
              <a:gd name="T24" fmla="*/ 0 w 498"/>
              <a:gd name="T25" fmla="*/ 2147483647 h 544"/>
              <a:gd name="T26" fmla="*/ 0 w 498"/>
              <a:gd name="T27" fmla="*/ 2147483647 h 544"/>
              <a:gd name="T28" fmla="*/ 2147483647 w 498"/>
              <a:gd name="T29" fmla="*/ 2147483647 h 544"/>
              <a:gd name="T30" fmla="*/ 2147483647 w 498"/>
              <a:gd name="T31" fmla="*/ 2147483647 h 544"/>
              <a:gd name="T32" fmla="*/ 2147483647 w 498"/>
              <a:gd name="T33" fmla="*/ 2147483647 h 544"/>
              <a:gd name="T34" fmla="*/ 2147483647 w 498"/>
              <a:gd name="T35" fmla="*/ 2147483647 h 544"/>
              <a:gd name="T36" fmla="*/ 2147483647 w 498"/>
              <a:gd name="T37" fmla="*/ 2147483647 h 544"/>
              <a:gd name="T38" fmla="*/ 2147483647 w 498"/>
              <a:gd name="T39" fmla="*/ 2147483647 h 544"/>
              <a:gd name="T40" fmla="*/ 2147483647 w 498"/>
              <a:gd name="T41" fmla="*/ 2147483647 h 544"/>
              <a:gd name="T42" fmla="*/ 2147483647 w 498"/>
              <a:gd name="T43" fmla="*/ 2147483647 h 544"/>
              <a:gd name="T44" fmla="*/ 2147483647 w 498"/>
              <a:gd name="T45" fmla="*/ 2147483647 h 544"/>
              <a:gd name="T46" fmla="*/ 2147483647 w 498"/>
              <a:gd name="T47" fmla="*/ 2147483647 h 544"/>
              <a:gd name="T48" fmla="*/ 2147483647 w 498"/>
              <a:gd name="T49" fmla="*/ 2147483647 h 544"/>
              <a:gd name="T50" fmla="*/ 2147483647 w 498"/>
              <a:gd name="T51" fmla="*/ 2147483647 h 544"/>
              <a:gd name="T52" fmla="*/ 2147483647 w 498"/>
              <a:gd name="T53" fmla="*/ 2147483647 h 544"/>
              <a:gd name="T54" fmla="*/ 2147483647 w 498"/>
              <a:gd name="T55" fmla="*/ 2147483647 h 544"/>
              <a:gd name="T56" fmla="*/ 2147483647 w 498"/>
              <a:gd name="T57" fmla="*/ 2147483647 h 544"/>
              <a:gd name="T58" fmla="*/ 2147483647 w 498"/>
              <a:gd name="T59" fmla="*/ 2147483647 h 544"/>
              <a:gd name="T60" fmla="*/ 2147483647 w 498"/>
              <a:gd name="T61" fmla="*/ 2147483647 h 544"/>
              <a:gd name="T62" fmla="*/ 2147483647 w 498"/>
              <a:gd name="T63" fmla="*/ 2147483647 h 544"/>
              <a:gd name="T64" fmla="*/ 2147483647 w 498"/>
              <a:gd name="T65" fmla="*/ 2147483647 h 544"/>
              <a:gd name="T66" fmla="*/ 2147483647 w 498"/>
              <a:gd name="T67" fmla="*/ 2147483647 h 544"/>
              <a:gd name="T68" fmla="*/ 2147483647 w 498"/>
              <a:gd name="T69" fmla="*/ 2147483647 h 544"/>
              <a:gd name="T70" fmla="*/ 2147483647 w 498"/>
              <a:gd name="T71" fmla="*/ 2147483647 h 544"/>
              <a:gd name="T72" fmla="*/ 2147483647 w 498"/>
              <a:gd name="T73" fmla="*/ 2147483647 h 544"/>
              <a:gd name="T74" fmla="*/ 2147483647 w 498"/>
              <a:gd name="T75" fmla="*/ 2147483647 h 544"/>
              <a:gd name="T76" fmla="*/ 2147483647 w 498"/>
              <a:gd name="T77" fmla="*/ 2147483647 h 544"/>
              <a:gd name="T78" fmla="*/ 2147483647 w 498"/>
              <a:gd name="T79" fmla="*/ 2147483647 h 544"/>
              <a:gd name="T80" fmla="*/ 2147483647 w 498"/>
              <a:gd name="T81" fmla="*/ 2147483647 h 544"/>
              <a:gd name="T82" fmla="*/ 2147483647 w 498"/>
              <a:gd name="T83" fmla="*/ 2147483647 h 544"/>
              <a:gd name="T84" fmla="*/ 2147483647 w 498"/>
              <a:gd name="T85" fmla="*/ 2147483647 h 544"/>
              <a:gd name="T86" fmla="*/ 2147483647 w 498"/>
              <a:gd name="T87" fmla="*/ 2147483647 h 544"/>
              <a:gd name="T88" fmla="*/ 2147483647 w 498"/>
              <a:gd name="T89" fmla="*/ 2147483647 h 544"/>
              <a:gd name="T90" fmla="*/ 2147483647 w 498"/>
              <a:gd name="T91" fmla="*/ 2147483647 h 544"/>
              <a:gd name="T92" fmla="*/ 2147483647 w 498"/>
              <a:gd name="T93" fmla="*/ 2147483647 h 544"/>
              <a:gd name="T94" fmla="*/ 2147483647 w 498"/>
              <a:gd name="T95" fmla="*/ 2147483647 h 544"/>
              <a:gd name="T96" fmla="*/ 2147483647 w 498"/>
              <a:gd name="T97" fmla="*/ 2147483647 h 544"/>
              <a:gd name="T98" fmla="*/ 2147483647 w 498"/>
              <a:gd name="T99" fmla="*/ 2147483647 h 544"/>
              <a:gd name="T100" fmla="*/ 2147483647 w 498"/>
              <a:gd name="T101" fmla="*/ 0 h 544"/>
              <a:gd name="T102" fmla="*/ 2147483647 w 498"/>
              <a:gd name="T103" fmla="*/ 0 h 5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8"/>
              <a:gd name="T157" fmla="*/ 0 h 544"/>
              <a:gd name="T158" fmla="*/ 498 w 498"/>
              <a:gd name="T159" fmla="*/ 544 h 5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8" h="544">
                <a:moveTo>
                  <a:pt x="249" y="0"/>
                </a:moveTo>
                <a:lnTo>
                  <a:pt x="223" y="0"/>
                </a:lnTo>
                <a:lnTo>
                  <a:pt x="199" y="1"/>
                </a:lnTo>
                <a:lnTo>
                  <a:pt x="175" y="4"/>
                </a:lnTo>
                <a:lnTo>
                  <a:pt x="151" y="6"/>
                </a:lnTo>
                <a:lnTo>
                  <a:pt x="130" y="10"/>
                </a:lnTo>
                <a:lnTo>
                  <a:pt x="108" y="15"/>
                </a:lnTo>
                <a:lnTo>
                  <a:pt x="90" y="19"/>
                </a:lnTo>
                <a:lnTo>
                  <a:pt x="81" y="22"/>
                </a:lnTo>
                <a:lnTo>
                  <a:pt x="72" y="24"/>
                </a:lnTo>
                <a:lnTo>
                  <a:pt x="65" y="27"/>
                </a:lnTo>
                <a:lnTo>
                  <a:pt x="56" y="30"/>
                </a:lnTo>
                <a:lnTo>
                  <a:pt x="49" y="33"/>
                </a:lnTo>
                <a:lnTo>
                  <a:pt x="42" y="37"/>
                </a:lnTo>
                <a:lnTo>
                  <a:pt x="36" y="40"/>
                </a:lnTo>
                <a:lnTo>
                  <a:pt x="30" y="43"/>
                </a:lnTo>
                <a:lnTo>
                  <a:pt x="24" y="48"/>
                </a:lnTo>
                <a:lnTo>
                  <a:pt x="19" y="51"/>
                </a:lnTo>
                <a:lnTo>
                  <a:pt x="15" y="56"/>
                </a:lnTo>
                <a:lnTo>
                  <a:pt x="10" y="59"/>
                </a:lnTo>
                <a:lnTo>
                  <a:pt x="7" y="63"/>
                </a:lnTo>
                <a:lnTo>
                  <a:pt x="4" y="68"/>
                </a:lnTo>
                <a:lnTo>
                  <a:pt x="3" y="71"/>
                </a:lnTo>
                <a:lnTo>
                  <a:pt x="1" y="75"/>
                </a:lnTo>
                <a:lnTo>
                  <a:pt x="0" y="80"/>
                </a:lnTo>
                <a:lnTo>
                  <a:pt x="0" y="84"/>
                </a:lnTo>
                <a:lnTo>
                  <a:pt x="0" y="458"/>
                </a:lnTo>
                <a:lnTo>
                  <a:pt x="0" y="462"/>
                </a:lnTo>
                <a:lnTo>
                  <a:pt x="1" y="467"/>
                </a:lnTo>
                <a:lnTo>
                  <a:pt x="3" y="471"/>
                </a:lnTo>
                <a:lnTo>
                  <a:pt x="4" y="474"/>
                </a:lnTo>
                <a:lnTo>
                  <a:pt x="7" y="479"/>
                </a:lnTo>
                <a:lnTo>
                  <a:pt x="10" y="483"/>
                </a:lnTo>
                <a:lnTo>
                  <a:pt x="15" y="486"/>
                </a:lnTo>
                <a:lnTo>
                  <a:pt x="19" y="491"/>
                </a:lnTo>
                <a:lnTo>
                  <a:pt x="24" y="495"/>
                </a:lnTo>
                <a:lnTo>
                  <a:pt x="30" y="498"/>
                </a:lnTo>
                <a:lnTo>
                  <a:pt x="36" y="501"/>
                </a:lnTo>
                <a:lnTo>
                  <a:pt x="42" y="506"/>
                </a:lnTo>
                <a:lnTo>
                  <a:pt x="49" y="509"/>
                </a:lnTo>
                <a:lnTo>
                  <a:pt x="56" y="512"/>
                </a:lnTo>
                <a:lnTo>
                  <a:pt x="65" y="515"/>
                </a:lnTo>
                <a:lnTo>
                  <a:pt x="72" y="518"/>
                </a:lnTo>
                <a:lnTo>
                  <a:pt x="81" y="521"/>
                </a:lnTo>
                <a:lnTo>
                  <a:pt x="90" y="524"/>
                </a:lnTo>
                <a:lnTo>
                  <a:pt x="108" y="529"/>
                </a:lnTo>
                <a:lnTo>
                  <a:pt x="130" y="533"/>
                </a:lnTo>
                <a:lnTo>
                  <a:pt x="151" y="536"/>
                </a:lnTo>
                <a:lnTo>
                  <a:pt x="175" y="539"/>
                </a:lnTo>
                <a:lnTo>
                  <a:pt x="199" y="542"/>
                </a:lnTo>
                <a:lnTo>
                  <a:pt x="223" y="544"/>
                </a:lnTo>
                <a:lnTo>
                  <a:pt x="249" y="544"/>
                </a:lnTo>
                <a:lnTo>
                  <a:pt x="275" y="544"/>
                </a:lnTo>
                <a:lnTo>
                  <a:pt x="299" y="542"/>
                </a:lnTo>
                <a:lnTo>
                  <a:pt x="323" y="539"/>
                </a:lnTo>
                <a:lnTo>
                  <a:pt x="346" y="536"/>
                </a:lnTo>
                <a:lnTo>
                  <a:pt x="368" y="533"/>
                </a:lnTo>
                <a:lnTo>
                  <a:pt x="388" y="529"/>
                </a:lnTo>
                <a:lnTo>
                  <a:pt x="408" y="524"/>
                </a:lnTo>
                <a:lnTo>
                  <a:pt x="417" y="521"/>
                </a:lnTo>
                <a:lnTo>
                  <a:pt x="426" y="518"/>
                </a:lnTo>
                <a:lnTo>
                  <a:pt x="433" y="515"/>
                </a:lnTo>
                <a:lnTo>
                  <a:pt x="441" y="512"/>
                </a:lnTo>
                <a:lnTo>
                  <a:pt x="448" y="509"/>
                </a:lnTo>
                <a:lnTo>
                  <a:pt x="456" y="506"/>
                </a:lnTo>
                <a:lnTo>
                  <a:pt x="462" y="501"/>
                </a:lnTo>
                <a:lnTo>
                  <a:pt x="468" y="498"/>
                </a:lnTo>
                <a:lnTo>
                  <a:pt x="474" y="495"/>
                </a:lnTo>
                <a:lnTo>
                  <a:pt x="479" y="491"/>
                </a:lnTo>
                <a:lnTo>
                  <a:pt x="483" y="486"/>
                </a:lnTo>
                <a:lnTo>
                  <a:pt x="488" y="483"/>
                </a:lnTo>
                <a:lnTo>
                  <a:pt x="491" y="479"/>
                </a:lnTo>
                <a:lnTo>
                  <a:pt x="494" y="474"/>
                </a:lnTo>
                <a:lnTo>
                  <a:pt x="495" y="471"/>
                </a:lnTo>
                <a:lnTo>
                  <a:pt x="497" y="467"/>
                </a:lnTo>
                <a:lnTo>
                  <a:pt x="498" y="462"/>
                </a:lnTo>
                <a:lnTo>
                  <a:pt x="498" y="458"/>
                </a:lnTo>
                <a:lnTo>
                  <a:pt x="498" y="84"/>
                </a:lnTo>
                <a:lnTo>
                  <a:pt x="498" y="80"/>
                </a:lnTo>
                <a:lnTo>
                  <a:pt x="497" y="75"/>
                </a:lnTo>
                <a:lnTo>
                  <a:pt x="495" y="71"/>
                </a:lnTo>
                <a:lnTo>
                  <a:pt x="494" y="68"/>
                </a:lnTo>
                <a:lnTo>
                  <a:pt x="491" y="63"/>
                </a:lnTo>
                <a:lnTo>
                  <a:pt x="488" y="59"/>
                </a:lnTo>
                <a:lnTo>
                  <a:pt x="483" y="56"/>
                </a:lnTo>
                <a:lnTo>
                  <a:pt x="479" y="51"/>
                </a:lnTo>
                <a:lnTo>
                  <a:pt x="474" y="48"/>
                </a:lnTo>
                <a:lnTo>
                  <a:pt x="468" y="43"/>
                </a:lnTo>
                <a:lnTo>
                  <a:pt x="462" y="40"/>
                </a:lnTo>
                <a:lnTo>
                  <a:pt x="456" y="37"/>
                </a:lnTo>
                <a:lnTo>
                  <a:pt x="448" y="33"/>
                </a:lnTo>
                <a:lnTo>
                  <a:pt x="441" y="30"/>
                </a:lnTo>
                <a:lnTo>
                  <a:pt x="433" y="27"/>
                </a:lnTo>
                <a:lnTo>
                  <a:pt x="426" y="24"/>
                </a:lnTo>
                <a:lnTo>
                  <a:pt x="417" y="22"/>
                </a:lnTo>
                <a:lnTo>
                  <a:pt x="408" y="19"/>
                </a:lnTo>
                <a:lnTo>
                  <a:pt x="388" y="15"/>
                </a:lnTo>
                <a:lnTo>
                  <a:pt x="368" y="10"/>
                </a:lnTo>
                <a:lnTo>
                  <a:pt x="346" y="6"/>
                </a:lnTo>
                <a:lnTo>
                  <a:pt x="323" y="4"/>
                </a:lnTo>
                <a:lnTo>
                  <a:pt x="299" y="1"/>
                </a:lnTo>
                <a:lnTo>
                  <a:pt x="275" y="0"/>
                </a:lnTo>
                <a:lnTo>
                  <a:pt x="24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72" name="Freeform 181"/>
          <p:cNvSpPr>
            <a:spLocks/>
          </p:cNvSpPr>
          <p:nvPr/>
        </p:nvSpPr>
        <p:spPr bwMode="auto">
          <a:xfrm>
            <a:off x="7534275" y="957263"/>
            <a:ext cx="790575" cy="863600"/>
          </a:xfrm>
          <a:custGeom>
            <a:avLst/>
            <a:gdLst>
              <a:gd name="T0" fmla="*/ 2147483647 w 498"/>
              <a:gd name="T1" fmla="*/ 0 h 544"/>
              <a:gd name="T2" fmla="*/ 2147483647 w 498"/>
              <a:gd name="T3" fmla="*/ 2147483647 h 544"/>
              <a:gd name="T4" fmla="*/ 2147483647 w 498"/>
              <a:gd name="T5" fmla="*/ 2147483647 h 544"/>
              <a:gd name="T6" fmla="*/ 2147483647 w 498"/>
              <a:gd name="T7" fmla="*/ 2147483647 h 544"/>
              <a:gd name="T8" fmla="*/ 2147483647 w 498"/>
              <a:gd name="T9" fmla="*/ 2147483647 h 544"/>
              <a:gd name="T10" fmla="*/ 2147483647 w 498"/>
              <a:gd name="T11" fmla="*/ 2147483647 h 544"/>
              <a:gd name="T12" fmla="*/ 2147483647 w 498"/>
              <a:gd name="T13" fmla="*/ 2147483647 h 544"/>
              <a:gd name="T14" fmla="*/ 2147483647 w 498"/>
              <a:gd name="T15" fmla="*/ 2147483647 h 544"/>
              <a:gd name="T16" fmla="*/ 2147483647 w 498"/>
              <a:gd name="T17" fmla="*/ 2147483647 h 544"/>
              <a:gd name="T18" fmla="*/ 2147483647 w 498"/>
              <a:gd name="T19" fmla="*/ 2147483647 h 544"/>
              <a:gd name="T20" fmla="*/ 2147483647 w 498"/>
              <a:gd name="T21" fmla="*/ 2147483647 h 544"/>
              <a:gd name="T22" fmla="*/ 2147483647 w 498"/>
              <a:gd name="T23" fmla="*/ 2147483647 h 544"/>
              <a:gd name="T24" fmla="*/ 0 w 498"/>
              <a:gd name="T25" fmla="*/ 2147483647 h 544"/>
              <a:gd name="T26" fmla="*/ 0 w 498"/>
              <a:gd name="T27" fmla="*/ 2147483647 h 544"/>
              <a:gd name="T28" fmla="*/ 2147483647 w 498"/>
              <a:gd name="T29" fmla="*/ 2147483647 h 544"/>
              <a:gd name="T30" fmla="*/ 2147483647 w 498"/>
              <a:gd name="T31" fmla="*/ 2147483647 h 544"/>
              <a:gd name="T32" fmla="*/ 2147483647 w 498"/>
              <a:gd name="T33" fmla="*/ 2147483647 h 544"/>
              <a:gd name="T34" fmla="*/ 2147483647 w 498"/>
              <a:gd name="T35" fmla="*/ 2147483647 h 544"/>
              <a:gd name="T36" fmla="*/ 2147483647 w 498"/>
              <a:gd name="T37" fmla="*/ 2147483647 h 544"/>
              <a:gd name="T38" fmla="*/ 2147483647 w 498"/>
              <a:gd name="T39" fmla="*/ 2147483647 h 544"/>
              <a:gd name="T40" fmla="*/ 2147483647 w 498"/>
              <a:gd name="T41" fmla="*/ 2147483647 h 544"/>
              <a:gd name="T42" fmla="*/ 2147483647 w 498"/>
              <a:gd name="T43" fmla="*/ 2147483647 h 544"/>
              <a:gd name="T44" fmla="*/ 2147483647 w 498"/>
              <a:gd name="T45" fmla="*/ 2147483647 h 544"/>
              <a:gd name="T46" fmla="*/ 2147483647 w 498"/>
              <a:gd name="T47" fmla="*/ 2147483647 h 544"/>
              <a:gd name="T48" fmla="*/ 2147483647 w 498"/>
              <a:gd name="T49" fmla="*/ 2147483647 h 544"/>
              <a:gd name="T50" fmla="*/ 2147483647 w 498"/>
              <a:gd name="T51" fmla="*/ 2147483647 h 544"/>
              <a:gd name="T52" fmla="*/ 2147483647 w 498"/>
              <a:gd name="T53" fmla="*/ 2147483647 h 544"/>
              <a:gd name="T54" fmla="*/ 2147483647 w 498"/>
              <a:gd name="T55" fmla="*/ 2147483647 h 544"/>
              <a:gd name="T56" fmla="*/ 2147483647 w 498"/>
              <a:gd name="T57" fmla="*/ 2147483647 h 544"/>
              <a:gd name="T58" fmla="*/ 2147483647 w 498"/>
              <a:gd name="T59" fmla="*/ 2147483647 h 544"/>
              <a:gd name="T60" fmla="*/ 2147483647 w 498"/>
              <a:gd name="T61" fmla="*/ 2147483647 h 544"/>
              <a:gd name="T62" fmla="*/ 2147483647 w 498"/>
              <a:gd name="T63" fmla="*/ 2147483647 h 544"/>
              <a:gd name="T64" fmla="*/ 2147483647 w 498"/>
              <a:gd name="T65" fmla="*/ 2147483647 h 544"/>
              <a:gd name="T66" fmla="*/ 2147483647 w 498"/>
              <a:gd name="T67" fmla="*/ 2147483647 h 544"/>
              <a:gd name="T68" fmla="*/ 2147483647 w 498"/>
              <a:gd name="T69" fmla="*/ 2147483647 h 544"/>
              <a:gd name="T70" fmla="*/ 2147483647 w 498"/>
              <a:gd name="T71" fmla="*/ 2147483647 h 544"/>
              <a:gd name="T72" fmla="*/ 2147483647 w 498"/>
              <a:gd name="T73" fmla="*/ 2147483647 h 544"/>
              <a:gd name="T74" fmla="*/ 2147483647 w 498"/>
              <a:gd name="T75" fmla="*/ 2147483647 h 544"/>
              <a:gd name="T76" fmla="*/ 2147483647 w 498"/>
              <a:gd name="T77" fmla="*/ 2147483647 h 544"/>
              <a:gd name="T78" fmla="*/ 2147483647 w 498"/>
              <a:gd name="T79" fmla="*/ 2147483647 h 544"/>
              <a:gd name="T80" fmla="*/ 2147483647 w 498"/>
              <a:gd name="T81" fmla="*/ 2147483647 h 544"/>
              <a:gd name="T82" fmla="*/ 2147483647 w 498"/>
              <a:gd name="T83" fmla="*/ 2147483647 h 544"/>
              <a:gd name="T84" fmla="*/ 2147483647 w 498"/>
              <a:gd name="T85" fmla="*/ 2147483647 h 544"/>
              <a:gd name="T86" fmla="*/ 2147483647 w 498"/>
              <a:gd name="T87" fmla="*/ 2147483647 h 544"/>
              <a:gd name="T88" fmla="*/ 2147483647 w 498"/>
              <a:gd name="T89" fmla="*/ 2147483647 h 544"/>
              <a:gd name="T90" fmla="*/ 2147483647 w 498"/>
              <a:gd name="T91" fmla="*/ 2147483647 h 544"/>
              <a:gd name="T92" fmla="*/ 2147483647 w 498"/>
              <a:gd name="T93" fmla="*/ 2147483647 h 544"/>
              <a:gd name="T94" fmla="*/ 2147483647 w 498"/>
              <a:gd name="T95" fmla="*/ 2147483647 h 544"/>
              <a:gd name="T96" fmla="*/ 2147483647 w 498"/>
              <a:gd name="T97" fmla="*/ 2147483647 h 544"/>
              <a:gd name="T98" fmla="*/ 2147483647 w 498"/>
              <a:gd name="T99" fmla="*/ 2147483647 h 544"/>
              <a:gd name="T100" fmla="*/ 2147483647 w 498"/>
              <a:gd name="T101" fmla="*/ 0 h 544"/>
              <a:gd name="T102" fmla="*/ 2147483647 w 498"/>
              <a:gd name="T103" fmla="*/ 0 h 5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8"/>
              <a:gd name="T157" fmla="*/ 0 h 544"/>
              <a:gd name="T158" fmla="*/ 498 w 498"/>
              <a:gd name="T159" fmla="*/ 544 h 5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8" h="544">
                <a:moveTo>
                  <a:pt x="249" y="0"/>
                </a:moveTo>
                <a:lnTo>
                  <a:pt x="223" y="0"/>
                </a:lnTo>
                <a:lnTo>
                  <a:pt x="199" y="1"/>
                </a:lnTo>
                <a:lnTo>
                  <a:pt x="175" y="4"/>
                </a:lnTo>
                <a:lnTo>
                  <a:pt x="151" y="6"/>
                </a:lnTo>
                <a:lnTo>
                  <a:pt x="130" y="10"/>
                </a:lnTo>
                <a:lnTo>
                  <a:pt x="108" y="15"/>
                </a:lnTo>
                <a:lnTo>
                  <a:pt x="90" y="19"/>
                </a:lnTo>
                <a:lnTo>
                  <a:pt x="81" y="22"/>
                </a:lnTo>
                <a:lnTo>
                  <a:pt x="72" y="24"/>
                </a:lnTo>
                <a:lnTo>
                  <a:pt x="65" y="27"/>
                </a:lnTo>
                <a:lnTo>
                  <a:pt x="56" y="30"/>
                </a:lnTo>
                <a:lnTo>
                  <a:pt x="49" y="33"/>
                </a:lnTo>
                <a:lnTo>
                  <a:pt x="42" y="37"/>
                </a:lnTo>
                <a:lnTo>
                  <a:pt x="36" y="40"/>
                </a:lnTo>
                <a:lnTo>
                  <a:pt x="30" y="43"/>
                </a:lnTo>
                <a:lnTo>
                  <a:pt x="24" y="48"/>
                </a:lnTo>
                <a:lnTo>
                  <a:pt x="19" y="51"/>
                </a:lnTo>
                <a:lnTo>
                  <a:pt x="15" y="56"/>
                </a:lnTo>
                <a:lnTo>
                  <a:pt x="10" y="59"/>
                </a:lnTo>
                <a:lnTo>
                  <a:pt x="7" y="63"/>
                </a:lnTo>
                <a:lnTo>
                  <a:pt x="4" y="68"/>
                </a:lnTo>
                <a:lnTo>
                  <a:pt x="3" y="71"/>
                </a:lnTo>
                <a:lnTo>
                  <a:pt x="1" y="75"/>
                </a:lnTo>
                <a:lnTo>
                  <a:pt x="0" y="80"/>
                </a:lnTo>
                <a:lnTo>
                  <a:pt x="0" y="84"/>
                </a:lnTo>
                <a:lnTo>
                  <a:pt x="0" y="458"/>
                </a:lnTo>
                <a:lnTo>
                  <a:pt x="0" y="462"/>
                </a:lnTo>
                <a:lnTo>
                  <a:pt x="1" y="467"/>
                </a:lnTo>
                <a:lnTo>
                  <a:pt x="3" y="471"/>
                </a:lnTo>
                <a:lnTo>
                  <a:pt x="4" y="474"/>
                </a:lnTo>
                <a:lnTo>
                  <a:pt x="7" y="479"/>
                </a:lnTo>
                <a:lnTo>
                  <a:pt x="10" y="483"/>
                </a:lnTo>
                <a:lnTo>
                  <a:pt x="15" y="486"/>
                </a:lnTo>
                <a:lnTo>
                  <a:pt x="19" y="491"/>
                </a:lnTo>
                <a:lnTo>
                  <a:pt x="24" y="495"/>
                </a:lnTo>
                <a:lnTo>
                  <a:pt x="30" y="498"/>
                </a:lnTo>
                <a:lnTo>
                  <a:pt x="36" y="501"/>
                </a:lnTo>
                <a:lnTo>
                  <a:pt x="42" y="506"/>
                </a:lnTo>
                <a:lnTo>
                  <a:pt x="49" y="509"/>
                </a:lnTo>
                <a:lnTo>
                  <a:pt x="56" y="512"/>
                </a:lnTo>
                <a:lnTo>
                  <a:pt x="65" y="515"/>
                </a:lnTo>
                <a:lnTo>
                  <a:pt x="72" y="518"/>
                </a:lnTo>
                <a:lnTo>
                  <a:pt x="81" y="521"/>
                </a:lnTo>
                <a:lnTo>
                  <a:pt x="90" y="524"/>
                </a:lnTo>
                <a:lnTo>
                  <a:pt x="108" y="529"/>
                </a:lnTo>
                <a:lnTo>
                  <a:pt x="130" y="533"/>
                </a:lnTo>
                <a:lnTo>
                  <a:pt x="151" y="536"/>
                </a:lnTo>
                <a:lnTo>
                  <a:pt x="175" y="539"/>
                </a:lnTo>
                <a:lnTo>
                  <a:pt x="199" y="542"/>
                </a:lnTo>
                <a:lnTo>
                  <a:pt x="223" y="544"/>
                </a:lnTo>
                <a:lnTo>
                  <a:pt x="249" y="544"/>
                </a:lnTo>
                <a:lnTo>
                  <a:pt x="275" y="544"/>
                </a:lnTo>
                <a:lnTo>
                  <a:pt x="299" y="542"/>
                </a:lnTo>
                <a:lnTo>
                  <a:pt x="323" y="539"/>
                </a:lnTo>
                <a:lnTo>
                  <a:pt x="346" y="536"/>
                </a:lnTo>
                <a:lnTo>
                  <a:pt x="368" y="533"/>
                </a:lnTo>
                <a:lnTo>
                  <a:pt x="388" y="529"/>
                </a:lnTo>
                <a:lnTo>
                  <a:pt x="408" y="524"/>
                </a:lnTo>
                <a:lnTo>
                  <a:pt x="417" y="521"/>
                </a:lnTo>
                <a:lnTo>
                  <a:pt x="426" y="518"/>
                </a:lnTo>
                <a:lnTo>
                  <a:pt x="433" y="515"/>
                </a:lnTo>
                <a:lnTo>
                  <a:pt x="441" y="512"/>
                </a:lnTo>
                <a:lnTo>
                  <a:pt x="448" y="509"/>
                </a:lnTo>
                <a:lnTo>
                  <a:pt x="456" y="506"/>
                </a:lnTo>
                <a:lnTo>
                  <a:pt x="462" y="501"/>
                </a:lnTo>
                <a:lnTo>
                  <a:pt x="468" y="498"/>
                </a:lnTo>
                <a:lnTo>
                  <a:pt x="474" y="495"/>
                </a:lnTo>
                <a:lnTo>
                  <a:pt x="479" y="491"/>
                </a:lnTo>
                <a:lnTo>
                  <a:pt x="483" y="486"/>
                </a:lnTo>
                <a:lnTo>
                  <a:pt x="488" y="483"/>
                </a:lnTo>
                <a:lnTo>
                  <a:pt x="491" y="479"/>
                </a:lnTo>
                <a:lnTo>
                  <a:pt x="494" y="474"/>
                </a:lnTo>
                <a:lnTo>
                  <a:pt x="495" y="471"/>
                </a:lnTo>
                <a:lnTo>
                  <a:pt x="497" y="467"/>
                </a:lnTo>
                <a:lnTo>
                  <a:pt x="498" y="462"/>
                </a:lnTo>
                <a:lnTo>
                  <a:pt x="498" y="458"/>
                </a:lnTo>
                <a:lnTo>
                  <a:pt x="498" y="84"/>
                </a:lnTo>
                <a:lnTo>
                  <a:pt x="498" y="80"/>
                </a:lnTo>
                <a:lnTo>
                  <a:pt x="497" y="75"/>
                </a:lnTo>
                <a:lnTo>
                  <a:pt x="495" y="71"/>
                </a:lnTo>
                <a:lnTo>
                  <a:pt x="494" y="68"/>
                </a:lnTo>
                <a:lnTo>
                  <a:pt x="491" y="63"/>
                </a:lnTo>
                <a:lnTo>
                  <a:pt x="488" y="59"/>
                </a:lnTo>
                <a:lnTo>
                  <a:pt x="483" y="56"/>
                </a:lnTo>
                <a:lnTo>
                  <a:pt x="479" y="51"/>
                </a:lnTo>
                <a:lnTo>
                  <a:pt x="474" y="48"/>
                </a:lnTo>
                <a:lnTo>
                  <a:pt x="468" y="43"/>
                </a:lnTo>
                <a:lnTo>
                  <a:pt x="462" y="40"/>
                </a:lnTo>
                <a:lnTo>
                  <a:pt x="456" y="37"/>
                </a:lnTo>
                <a:lnTo>
                  <a:pt x="448" y="33"/>
                </a:lnTo>
                <a:lnTo>
                  <a:pt x="441" y="30"/>
                </a:lnTo>
                <a:lnTo>
                  <a:pt x="433" y="27"/>
                </a:lnTo>
                <a:lnTo>
                  <a:pt x="426" y="24"/>
                </a:lnTo>
                <a:lnTo>
                  <a:pt x="417" y="22"/>
                </a:lnTo>
                <a:lnTo>
                  <a:pt x="408" y="19"/>
                </a:lnTo>
                <a:lnTo>
                  <a:pt x="388" y="15"/>
                </a:lnTo>
                <a:lnTo>
                  <a:pt x="368" y="10"/>
                </a:lnTo>
                <a:lnTo>
                  <a:pt x="346" y="6"/>
                </a:lnTo>
                <a:lnTo>
                  <a:pt x="323" y="4"/>
                </a:lnTo>
                <a:lnTo>
                  <a:pt x="299" y="1"/>
                </a:lnTo>
                <a:lnTo>
                  <a:pt x="275" y="0"/>
                </a:lnTo>
                <a:lnTo>
                  <a:pt x="24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73" name="Picture 18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531100" y="954088"/>
            <a:ext cx="7921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74" name="Rectangle 183"/>
          <p:cNvSpPr>
            <a:spLocks noChangeArrowheads="1"/>
          </p:cNvSpPr>
          <p:nvPr/>
        </p:nvSpPr>
        <p:spPr bwMode="auto">
          <a:xfrm>
            <a:off x="7623175" y="1300163"/>
            <a:ext cx="5984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BASE DE </a:t>
            </a:r>
            <a:endParaRPr lang="es-ES"/>
          </a:p>
        </p:txBody>
      </p:sp>
      <p:sp>
        <p:nvSpPr>
          <p:cNvPr id="35975" name="Rectangle 184"/>
          <p:cNvSpPr>
            <a:spLocks noChangeArrowheads="1"/>
          </p:cNvSpPr>
          <p:nvPr/>
        </p:nvSpPr>
        <p:spPr bwMode="auto">
          <a:xfrm>
            <a:off x="7616825" y="1295400"/>
            <a:ext cx="5984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BASE DE </a:t>
            </a:r>
            <a:endParaRPr lang="es-ES"/>
          </a:p>
        </p:txBody>
      </p:sp>
      <p:sp>
        <p:nvSpPr>
          <p:cNvPr id="35976" name="Rectangle 185"/>
          <p:cNvSpPr>
            <a:spLocks noChangeArrowheads="1"/>
          </p:cNvSpPr>
          <p:nvPr/>
        </p:nvSpPr>
        <p:spPr bwMode="auto">
          <a:xfrm>
            <a:off x="7700963" y="1458913"/>
            <a:ext cx="444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DATOS</a:t>
            </a:r>
            <a:endParaRPr lang="es-ES"/>
          </a:p>
        </p:txBody>
      </p:sp>
      <p:sp>
        <p:nvSpPr>
          <p:cNvPr id="35977" name="Rectangle 186"/>
          <p:cNvSpPr>
            <a:spLocks noChangeArrowheads="1"/>
          </p:cNvSpPr>
          <p:nvPr/>
        </p:nvSpPr>
        <p:spPr bwMode="auto">
          <a:xfrm>
            <a:off x="7696200" y="1454150"/>
            <a:ext cx="444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DATOS</a:t>
            </a:r>
            <a:endParaRPr lang="es-ES"/>
          </a:p>
        </p:txBody>
      </p:sp>
      <p:sp>
        <p:nvSpPr>
          <p:cNvPr id="35978" name="Freeform 187"/>
          <p:cNvSpPr>
            <a:spLocks/>
          </p:cNvSpPr>
          <p:nvPr/>
        </p:nvSpPr>
        <p:spPr bwMode="auto">
          <a:xfrm>
            <a:off x="1116013" y="20240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0 h 408"/>
              <a:gd name="T4" fmla="*/ 2147483647 w 680"/>
              <a:gd name="T5" fmla="*/ 2147483647 h 408"/>
              <a:gd name="T6" fmla="*/ 0 w 680"/>
              <a:gd name="T7" fmla="*/ 2147483647 h 408"/>
              <a:gd name="T8" fmla="*/ 0 w 680"/>
              <a:gd name="T9" fmla="*/ 2147483647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0"/>
              <a:gd name="T16" fmla="*/ 0 h 408"/>
              <a:gd name="T17" fmla="*/ 680 w 680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0" h="408">
                <a:moveTo>
                  <a:pt x="0" y="80"/>
                </a:moveTo>
                <a:lnTo>
                  <a:pt x="680" y="0"/>
                </a:lnTo>
                <a:lnTo>
                  <a:pt x="680" y="408"/>
                </a:lnTo>
                <a:lnTo>
                  <a:pt x="0" y="408"/>
                </a:lnTo>
                <a:lnTo>
                  <a:pt x="0" y="80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79" name="Freeform 188"/>
          <p:cNvSpPr>
            <a:spLocks/>
          </p:cNvSpPr>
          <p:nvPr/>
        </p:nvSpPr>
        <p:spPr bwMode="auto">
          <a:xfrm>
            <a:off x="1139825" y="2047875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0 h 408"/>
              <a:gd name="T4" fmla="*/ 2147483647 w 680"/>
              <a:gd name="T5" fmla="*/ 2147483647 h 408"/>
              <a:gd name="T6" fmla="*/ 0 w 680"/>
              <a:gd name="T7" fmla="*/ 2147483647 h 408"/>
              <a:gd name="T8" fmla="*/ 0 w 680"/>
              <a:gd name="T9" fmla="*/ 2147483647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0"/>
              <a:gd name="T16" fmla="*/ 0 h 408"/>
              <a:gd name="T17" fmla="*/ 680 w 680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0" h="408">
                <a:moveTo>
                  <a:pt x="0" y="80"/>
                </a:moveTo>
                <a:lnTo>
                  <a:pt x="680" y="0"/>
                </a:lnTo>
                <a:lnTo>
                  <a:pt x="680" y="408"/>
                </a:lnTo>
                <a:lnTo>
                  <a:pt x="0" y="408"/>
                </a:lnTo>
                <a:lnTo>
                  <a:pt x="0" y="80"/>
                </a:lnTo>
                <a:close/>
              </a:path>
            </a:pathLst>
          </a:custGeom>
          <a:solidFill>
            <a:srgbClr val="3D5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80" name="Picture 189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125538" y="2033588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81" name="Freeform 190"/>
          <p:cNvSpPr>
            <a:spLocks/>
          </p:cNvSpPr>
          <p:nvPr/>
        </p:nvSpPr>
        <p:spPr bwMode="auto">
          <a:xfrm>
            <a:off x="1127125" y="20367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0 h 408"/>
              <a:gd name="T4" fmla="*/ 2147483647 w 680"/>
              <a:gd name="T5" fmla="*/ 2147483647 h 408"/>
              <a:gd name="T6" fmla="*/ 0 w 680"/>
              <a:gd name="T7" fmla="*/ 2147483647 h 408"/>
              <a:gd name="T8" fmla="*/ 0 w 680"/>
              <a:gd name="T9" fmla="*/ 2147483647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0"/>
              <a:gd name="T16" fmla="*/ 0 h 408"/>
              <a:gd name="T17" fmla="*/ 680 w 680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0" h="408">
                <a:moveTo>
                  <a:pt x="0" y="80"/>
                </a:moveTo>
                <a:lnTo>
                  <a:pt x="680" y="0"/>
                </a:lnTo>
                <a:lnTo>
                  <a:pt x="680" y="408"/>
                </a:lnTo>
                <a:lnTo>
                  <a:pt x="0" y="408"/>
                </a:lnTo>
                <a:lnTo>
                  <a:pt x="0" y="8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82" name="Freeform 191"/>
          <p:cNvSpPr>
            <a:spLocks/>
          </p:cNvSpPr>
          <p:nvPr/>
        </p:nvSpPr>
        <p:spPr bwMode="auto">
          <a:xfrm>
            <a:off x="1127125" y="2036763"/>
            <a:ext cx="1079500" cy="647700"/>
          </a:xfrm>
          <a:custGeom>
            <a:avLst/>
            <a:gdLst>
              <a:gd name="T0" fmla="*/ 0 w 680"/>
              <a:gd name="T1" fmla="*/ 2147483647 h 408"/>
              <a:gd name="T2" fmla="*/ 2147483647 w 680"/>
              <a:gd name="T3" fmla="*/ 0 h 408"/>
              <a:gd name="T4" fmla="*/ 2147483647 w 680"/>
              <a:gd name="T5" fmla="*/ 2147483647 h 408"/>
              <a:gd name="T6" fmla="*/ 0 w 680"/>
              <a:gd name="T7" fmla="*/ 2147483647 h 408"/>
              <a:gd name="T8" fmla="*/ 0 w 680"/>
              <a:gd name="T9" fmla="*/ 2147483647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0"/>
              <a:gd name="T16" fmla="*/ 0 h 408"/>
              <a:gd name="T17" fmla="*/ 680 w 680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0" h="408">
                <a:moveTo>
                  <a:pt x="0" y="80"/>
                </a:moveTo>
                <a:lnTo>
                  <a:pt x="680" y="0"/>
                </a:lnTo>
                <a:lnTo>
                  <a:pt x="680" y="408"/>
                </a:lnTo>
                <a:lnTo>
                  <a:pt x="0" y="408"/>
                </a:lnTo>
                <a:lnTo>
                  <a:pt x="0" y="8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83" name="Picture 19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125538" y="2033588"/>
            <a:ext cx="1079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84" name="Rectangle 193"/>
          <p:cNvSpPr>
            <a:spLocks noChangeArrowheads="1"/>
          </p:cNvSpPr>
          <p:nvPr/>
        </p:nvSpPr>
        <p:spPr bwMode="auto">
          <a:xfrm>
            <a:off x="1182688" y="2346325"/>
            <a:ext cx="9382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RECOLECCIÓN</a:t>
            </a:r>
            <a:endParaRPr lang="es-ES"/>
          </a:p>
        </p:txBody>
      </p:sp>
      <p:sp>
        <p:nvSpPr>
          <p:cNvPr id="35985" name="Rectangle 194"/>
          <p:cNvSpPr>
            <a:spLocks noChangeArrowheads="1"/>
          </p:cNvSpPr>
          <p:nvPr/>
        </p:nvSpPr>
        <p:spPr bwMode="auto">
          <a:xfrm>
            <a:off x="1177925" y="2341563"/>
            <a:ext cx="9382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RECOLECCIÓN</a:t>
            </a:r>
            <a:endParaRPr lang="es-ES"/>
          </a:p>
        </p:txBody>
      </p:sp>
      <p:sp>
        <p:nvSpPr>
          <p:cNvPr id="35986" name="Rectangle 195"/>
          <p:cNvSpPr>
            <a:spLocks noChangeArrowheads="1"/>
          </p:cNvSpPr>
          <p:nvPr/>
        </p:nvSpPr>
        <p:spPr bwMode="auto">
          <a:xfrm>
            <a:off x="1116013" y="3248025"/>
            <a:ext cx="1079500" cy="647700"/>
          </a:xfrm>
          <a:prstGeom prst="rect">
            <a:avLst/>
          </a:prstGeom>
          <a:solidFill>
            <a:srgbClr val="A3C2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87" name="Rectangle 196"/>
          <p:cNvSpPr>
            <a:spLocks noChangeArrowheads="1"/>
          </p:cNvSpPr>
          <p:nvPr/>
        </p:nvSpPr>
        <p:spPr bwMode="auto">
          <a:xfrm>
            <a:off x="1139825" y="3271838"/>
            <a:ext cx="1079500" cy="647700"/>
          </a:xfrm>
          <a:prstGeom prst="rect">
            <a:avLst/>
          </a:prstGeom>
          <a:solidFill>
            <a:srgbClr val="3D5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88" name="Picture 1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5538" y="3257550"/>
            <a:ext cx="1076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89" name="Rectangle 198"/>
          <p:cNvSpPr>
            <a:spLocks noChangeArrowheads="1"/>
          </p:cNvSpPr>
          <p:nvPr/>
        </p:nvSpPr>
        <p:spPr bwMode="auto">
          <a:xfrm>
            <a:off x="1195388" y="3435350"/>
            <a:ext cx="9159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EXPLOTACIÓN</a:t>
            </a:r>
            <a:endParaRPr lang="es-ES"/>
          </a:p>
        </p:txBody>
      </p:sp>
      <p:sp>
        <p:nvSpPr>
          <p:cNvPr id="35990" name="Rectangle 199"/>
          <p:cNvSpPr>
            <a:spLocks noChangeArrowheads="1"/>
          </p:cNvSpPr>
          <p:nvPr/>
        </p:nvSpPr>
        <p:spPr bwMode="auto">
          <a:xfrm>
            <a:off x="1190625" y="3430588"/>
            <a:ext cx="9159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EXPLOTACIÓN</a:t>
            </a:r>
            <a:endParaRPr lang="es-ES"/>
          </a:p>
        </p:txBody>
      </p:sp>
      <p:sp>
        <p:nvSpPr>
          <p:cNvPr id="35991" name="Rectangle 200"/>
          <p:cNvSpPr>
            <a:spLocks noChangeArrowheads="1"/>
          </p:cNvSpPr>
          <p:nvPr/>
        </p:nvSpPr>
        <p:spPr bwMode="auto">
          <a:xfrm>
            <a:off x="1350963" y="3594100"/>
            <a:ext cx="619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FFFFFF"/>
                </a:solidFill>
                <a:latin typeface="Arial" charset="0"/>
              </a:rPr>
              <a:t>DEL SITIO</a:t>
            </a:r>
            <a:endParaRPr lang="es-ES"/>
          </a:p>
        </p:txBody>
      </p:sp>
      <p:sp>
        <p:nvSpPr>
          <p:cNvPr id="35992" name="Rectangle 201"/>
          <p:cNvSpPr>
            <a:spLocks noChangeArrowheads="1"/>
          </p:cNvSpPr>
          <p:nvPr/>
        </p:nvSpPr>
        <p:spPr bwMode="auto">
          <a:xfrm>
            <a:off x="1346200" y="3589338"/>
            <a:ext cx="619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000" b="1">
                <a:solidFill>
                  <a:srgbClr val="000000"/>
                </a:solidFill>
                <a:latin typeface="Arial" charset="0"/>
              </a:rPr>
              <a:t>DEL SITIO</a:t>
            </a:r>
            <a:endParaRPr lang="es-ES"/>
          </a:p>
        </p:txBody>
      </p:sp>
      <p:sp>
        <p:nvSpPr>
          <p:cNvPr id="35993" name="Rectangle 202"/>
          <p:cNvSpPr>
            <a:spLocks noChangeArrowheads="1"/>
          </p:cNvSpPr>
          <p:nvPr/>
        </p:nvSpPr>
        <p:spPr bwMode="auto">
          <a:xfrm>
            <a:off x="4210050" y="657225"/>
            <a:ext cx="1439863" cy="647700"/>
          </a:xfrm>
          <a:prstGeom prst="rect">
            <a:avLst/>
          </a:prstGeom>
          <a:solidFill>
            <a:srgbClr val="FFC2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5994" name="Rectangle 203"/>
          <p:cNvSpPr>
            <a:spLocks noChangeArrowheads="1"/>
          </p:cNvSpPr>
          <p:nvPr/>
        </p:nvSpPr>
        <p:spPr bwMode="auto">
          <a:xfrm>
            <a:off x="4233863" y="681038"/>
            <a:ext cx="1439862" cy="647700"/>
          </a:xfrm>
          <a:prstGeom prst="rect">
            <a:avLst/>
          </a:prstGeom>
          <a:solidFill>
            <a:srgbClr val="995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5995" name="Picture 204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219575" y="666750"/>
            <a:ext cx="14382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96" name="Rectangle 205"/>
          <p:cNvSpPr>
            <a:spLocks noChangeArrowheads="1"/>
          </p:cNvSpPr>
          <p:nvPr/>
        </p:nvSpPr>
        <p:spPr bwMode="auto">
          <a:xfrm>
            <a:off x="4391025" y="904875"/>
            <a:ext cx="10906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FFFFFF"/>
                </a:solidFill>
                <a:latin typeface="Arial" charset="0"/>
              </a:rPr>
              <a:t>EVALUACIÓN</a:t>
            </a:r>
            <a:endParaRPr lang="es-ES"/>
          </a:p>
        </p:txBody>
      </p:sp>
      <p:sp>
        <p:nvSpPr>
          <p:cNvPr id="35997" name="Rectangle 206"/>
          <p:cNvSpPr>
            <a:spLocks noChangeArrowheads="1"/>
          </p:cNvSpPr>
          <p:nvPr/>
        </p:nvSpPr>
        <p:spPr bwMode="auto">
          <a:xfrm>
            <a:off x="4386263" y="900113"/>
            <a:ext cx="10906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300" b="1">
                <a:solidFill>
                  <a:srgbClr val="000000"/>
                </a:solidFill>
                <a:latin typeface="Arial" charset="0"/>
              </a:rPr>
              <a:t>EVALUACIÓN</a:t>
            </a:r>
            <a:endParaRPr lang="es-ES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1_Denise_Dresser_280109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8" y="571500"/>
            <a:ext cx="6286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 smtClean="0"/>
              <a:t>Informativa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1823" y="0"/>
              <a:ext cx="333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16388" name="Picture 4" descr="295J0002"/>
            <p:cNvPicPr>
              <a:picLocks noChangeAspect="1" noChangeArrowheads="1"/>
            </p:cNvPicPr>
            <p:nvPr/>
          </p:nvPicPr>
          <p:blipFill>
            <a:blip r:embed="rId3" cstate="print"/>
            <a:srcRect b="9773"/>
            <a:stretch>
              <a:fillRect/>
            </a:stretch>
          </p:blipFill>
          <p:spPr bwMode="auto">
            <a:xfrm>
              <a:off x="0" y="0"/>
              <a:ext cx="1977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9" name="Picture 5" descr="295J0003"/>
            <p:cNvPicPr>
              <a:picLocks noChangeAspect="1" noChangeArrowheads="1"/>
            </p:cNvPicPr>
            <p:nvPr/>
          </p:nvPicPr>
          <p:blipFill>
            <a:blip r:embed="rId4" cstate="print"/>
            <a:srcRect b="10733"/>
            <a:stretch>
              <a:fillRect/>
            </a:stretch>
          </p:blipFill>
          <p:spPr bwMode="auto">
            <a:xfrm>
              <a:off x="1935" y="0"/>
              <a:ext cx="3825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Informativa</a:t>
            </a:r>
            <a:endParaRPr lang="es-MX" smtClean="0"/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" smtClean="0"/>
              <a:t>Proceso en el que la gente comparte conocimiento acerca de</a:t>
            </a:r>
            <a:r>
              <a:rPr lang="es-MX" smtClean="0"/>
              <a:t> la organización.</a:t>
            </a:r>
            <a:endParaRPr lang="es-ES" smtClean="0"/>
          </a:p>
          <a:p>
            <a:pPr eaLnBrk="1" hangingPunct="1"/>
            <a:r>
              <a:rPr lang="es-ES" smtClean="0"/>
              <a:t>Los mensajes informativos presentan un objetivo real y un punto de vista objetivo de la</a:t>
            </a:r>
            <a:r>
              <a:rPr lang="es-MX" smtClean="0"/>
              <a:t>s</a:t>
            </a:r>
            <a:r>
              <a:rPr lang="es-ES" smtClean="0"/>
              <a:t> </a:t>
            </a:r>
            <a:r>
              <a:rPr lang="es-MX" smtClean="0"/>
              <a:t>funciones de la organización</a:t>
            </a:r>
            <a:r>
              <a:rPr lang="es-ES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Informativa</a:t>
            </a:r>
            <a:endParaRPr lang="es-MX" smtClean="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62200" y="719138"/>
            <a:ext cx="6553200" cy="4919662"/>
          </a:xfrm>
        </p:spPr>
        <p:txBody>
          <a:bodyPr/>
          <a:lstStyle/>
          <a:p>
            <a:pPr eaLnBrk="1" hangingPunct="1"/>
            <a:r>
              <a:rPr lang="es-ES" smtClean="0"/>
              <a:t>Este tipo de comunicación es el más importante en todos los niveles </a:t>
            </a:r>
            <a:r>
              <a:rPr lang="es-MX" smtClean="0"/>
              <a:t>organizacionales</a:t>
            </a:r>
            <a:r>
              <a:rPr lang="es-ES" smtClean="0"/>
              <a:t>. </a:t>
            </a:r>
            <a:endParaRPr lang="es-MX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Informativa</a:t>
            </a:r>
            <a:endParaRPr lang="es-MX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719138"/>
            <a:ext cx="6553200" cy="4919662"/>
          </a:xfrm>
        </p:spPr>
        <p:txBody>
          <a:bodyPr/>
          <a:lstStyle/>
          <a:p>
            <a:pPr eaLnBrk="1" hangingPunct="1"/>
            <a:r>
              <a:rPr lang="es-MX" smtClean="0"/>
              <a:t>El FH y las TIC deben poseer </a:t>
            </a:r>
            <a:r>
              <a:rPr lang="es-ES" smtClean="0"/>
              <a:t>habilidad</a:t>
            </a:r>
            <a:r>
              <a:rPr lang="es-MX" smtClean="0"/>
              <a:t>es</a:t>
            </a:r>
            <a:r>
              <a:rPr lang="es-ES" smtClean="0"/>
              <a:t> para comprender y crear </a:t>
            </a:r>
            <a:r>
              <a:rPr lang="es-ES" smtClean="0">
                <a:solidFill>
                  <a:schemeClr val="accent1"/>
                </a:solidFill>
              </a:rPr>
              <a:t>mensajes informativos</a:t>
            </a:r>
            <a:r>
              <a:rPr lang="es-MX" smtClean="0">
                <a:solidFill>
                  <a:schemeClr val="accent1"/>
                </a:solidFill>
              </a:rPr>
              <a:t> de valor</a:t>
            </a:r>
            <a:r>
              <a:rPr lang="es-ES" smtClean="0"/>
              <a:t>.</a:t>
            </a:r>
            <a:endParaRPr lang="es-MX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Informativa</a:t>
            </a:r>
            <a:endParaRPr lang="es-MX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719138"/>
            <a:ext cx="6553200" cy="4919662"/>
          </a:xfrm>
        </p:spPr>
        <p:txBody>
          <a:bodyPr/>
          <a:lstStyle/>
          <a:p>
            <a:pPr eaLnBrk="1" hangingPunct="1"/>
            <a:r>
              <a:rPr lang="es-ES" smtClean="0"/>
              <a:t>Al recibir esos mensajes, se espera que reconozcan el </a:t>
            </a:r>
            <a:r>
              <a:rPr lang="es-ES" smtClean="0">
                <a:solidFill>
                  <a:schemeClr val="accent1"/>
                </a:solidFill>
              </a:rPr>
              <a:t>propósito</a:t>
            </a:r>
            <a:r>
              <a:rPr lang="es-ES" smtClean="0"/>
              <a:t>, identifiquen y recojan los </a:t>
            </a:r>
            <a:r>
              <a:rPr lang="es-ES" smtClean="0">
                <a:solidFill>
                  <a:schemeClr val="accent1"/>
                </a:solidFill>
              </a:rPr>
              <a:t>detalles importantes</a:t>
            </a:r>
            <a:r>
              <a:rPr lang="es-ES" smtClean="0"/>
              <a:t>, saquen </a:t>
            </a:r>
            <a:r>
              <a:rPr lang="es-ES" smtClean="0">
                <a:solidFill>
                  <a:schemeClr val="accent1"/>
                </a:solidFill>
              </a:rPr>
              <a:t>conclusiones</a:t>
            </a:r>
            <a:r>
              <a:rPr lang="es-ES" smtClean="0"/>
              <a:t>, hagan algunas </a:t>
            </a:r>
            <a:r>
              <a:rPr lang="es-ES" smtClean="0">
                <a:solidFill>
                  <a:schemeClr val="accent1"/>
                </a:solidFill>
              </a:rPr>
              <a:t>suposiciones</a:t>
            </a:r>
            <a:r>
              <a:rPr lang="es-ES" smtClean="0"/>
              <a:t> e infieran </a:t>
            </a:r>
            <a:r>
              <a:rPr lang="es-ES" smtClean="0">
                <a:solidFill>
                  <a:schemeClr val="accent1"/>
                </a:solidFill>
              </a:rPr>
              <a:t>nueva información</a:t>
            </a:r>
            <a:r>
              <a:rPr lang="es-ES" smtClean="0"/>
              <a:t>. </a:t>
            </a:r>
            <a:endParaRPr lang="es-MX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esangrad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6858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r>
              <a:rPr lang="es-MX" smtClean="0"/>
              <a:t>Afectiva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 smtClean="0"/>
              <a:t>Afectiva</a:t>
            </a:r>
          </a:p>
        </p:txBody>
      </p:sp>
      <p:pic>
        <p:nvPicPr>
          <p:cNvPr id="5" name="En medio del mar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/>
          <a:srcRect/>
          <a:stretch>
            <a:fillRect/>
          </a:stretch>
        </p:blipFill>
        <p:spPr>
          <a:xfrm>
            <a:off x="2483768" y="548680"/>
            <a:ext cx="6096000" cy="4572000"/>
          </a:xfr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 smtClean="0"/>
              <a:t>Afectiva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" smtClean="0"/>
              <a:t>Proceso a través del cual </a:t>
            </a:r>
            <a:r>
              <a:rPr lang="es-MX" smtClean="0"/>
              <a:t>el FH </a:t>
            </a:r>
            <a:r>
              <a:rPr lang="es-ES" smtClean="0"/>
              <a:t>expresa sentimientos acerca de</a:t>
            </a:r>
            <a:r>
              <a:rPr lang="es-MX" smtClean="0"/>
              <a:t>l resto de los indicadores del perfil organizacional y de los otros perfiles de la misma.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 smtClean="0"/>
              <a:t>Afectiva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 smtClean="0"/>
              <a:t>Proceso por el cual el FH llena expectativas sociales dentro de la organización.</a:t>
            </a:r>
            <a:endParaRPr lang="es-MX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ibuj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0650" y="592138"/>
            <a:ext cx="6088063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Ritual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Ritual</a:t>
            </a:r>
          </a:p>
        </p:txBody>
      </p:sp>
      <p:pic>
        <p:nvPicPr>
          <p:cNvPr id="5" name="Fester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/>
          <a:srcRect/>
          <a:stretch>
            <a:fillRect/>
          </a:stretch>
        </p:blipFill>
        <p:spPr>
          <a:xfrm>
            <a:off x="2590800" y="723900"/>
            <a:ext cx="6096000" cy="4572000"/>
          </a:xfr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" smtClean="0"/>
              <a:t>“Una nueva generación está emergiendo. Sus valores, sus tendencias, causarán un cambio que afectará a todos los seres humanos”. Alvin Toffler</a:t>
            </a:r>
            <a:r>
              <a:rPr lang="es-MX" smtClean="0"/>
              <a:t>.</a:t>
            </a:r>
            <a:endParaRPr lang="es-ES" smtClean="0"/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 smtClean="0"/>
              <a:t>El aviso del cambio</a:t>
            </a:r>
            <a:endParaRPr lang="es-ES" smtClean="0"/>
          </a:p>
        </p:txBody>
      </p:sp>
      <p:pic>
        <p:nvPicPr>
          <p:cNvPr id="14340" name="Picture 4" descr="C:\DOS\TOFFLERBOO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286250"/>
            <a:ext cx="1643062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Ritual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 smtClean="0"/>
              <a:t>En las organizaciones, el FH realiza ritos de muchas maneras y esperan que el resto se comporte ritualmente en situaciones definidas.</a:t>
            </a:r>
            <a:endParaRPr lang="es-MX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Ritual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 smtClean="0"/>
              <a:t>Cultura Organizacional.</a:t>
            </a:r>
          </a:p>
          <a:p>
            <a:pPr eaLnBrk="1" hangingPunct="1"/>
            <a:r>
              <a:rPr lang="es-ES_tradnl" smtClean="0"/>
              <a:t>Plataforma de la Cultura.</a:t>
            </a:r>
          </a:p>
          <a:p>
            <a:pPr eaLnBrk="1" hangingPunct="1"/>
            <a:r>
              <a:rPr lang="es-ES_tradnl" smtClean="0"/>
              <a:t>Identificadores de la Cultura Organizacional.</a:t>
            </a:r>
            <a:endParaRPr lang="es-MX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57200"/>
            <a:ext cx="5943600" cy="4470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017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Persuasiva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Persuasiva</a:t>
            </a:r>
          </a:p>
        </p:txBody>
      </p:sp>
      <p:pic>
        <p:nvPicPr>
          <p:cNvPr id="5" name="APPLE 1984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0" y="714375"/>
            <a:ext cx="6381750" cy="4786313"/>
          </a:xfr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Persuasiva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" smtClean="0"/>
              <a:t>Proceso dónde un agente intenta influenciar creencias o acciones de otros seres humanos</a:t>
            </a:r>
            <a:r>
              <a:rPr lang="es-MX" smtClean="0"/>
              <a:t>.</a:t>
            </a:r>
            <a:endParaRPr lang="es-E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Imaginativa</a:t>
            </a:r>
          </a:p>
        </p:txBody>
      </p:sp>
      <p:pic>
        <p:nvPicPr>
          <p:cNvPr id="53251" name="Picture 6" descr="Portada de la edición impresa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95850" y="188913"/>
            <a:ext cx="4114800" cy="5616575"/>
          </a:xfr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Imaginativa</a:t>
            </a:r>
          </a:p>
        </p:txBody>
      </p:sp>
      <p:pic>
        <p:nvPicPr>
          <p:cNvPr id="8" name="Unefon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0" y="714375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Imaginativa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" smtClean="0"/>
              <a:t>Proceso donde se </a:t>
            </a:r>
            <a:r>
              <a:rPr lang="es-MX" smtClean="0"/>
              <a:t>dan </a:t>
            </a:r>
            <a:r>
              <a:rPr lang="es-ES" smtClean="0"/>
              <a:t> situaciones</a:t>
            </a:r>
            <a:r>
              <a:rPr lang="es-MX" smtClean="0"/>
              <a:t> como: </a:t>
            </a:r>
          </a:p>
          <a:p>
            <a:pPr lvl="1" eaLnBrk="1" hangingPunct="1"/>
            <a:r>
              <a:rPr lang="es-MX" smtClean="0"/>
              <a:t>Especulación.</a:t>
            </a:r>
          </a:p>
          <a:p>
            <a:pPr lvl="1" eaLnBrk="1" hangingPunct="1"/>
            <a:r>
              <a:rPr lang="es-MX" smtClean="0"/>
              <a:t>Ficción.</a:t>
            </a:r>
          </a:p>
          <a:p>
            <a:pPr lvl="1" eaLnBrk="1" hangingPunct="1"/>
            <a:r>
              <a:rPr lang="es-MX" smtClean="0"/>
              <a:t>Inventiva.</a:t>
            </a:r>
          </a:p>
          <a:p>
            <a:pPr lvl="1" eaLnBrk="1" hangingPunct="1"/>
            <a:r>
              <a:rPr lang="es-MX" smtClean="0"/>
              <a:t>Innovación.</a:t>
            </a:r>
          </a:p>
          <a:p>
            <a:pPr lvl="1" eaLnBrk="1" hangingPunct="1"/>
            <a:r>
              <a:rPr lang="es-MX" smtClean="0"/>
              <a:t>Creatividad.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Ejercicio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 smtClean="0"/>
              <a:t>¿Ejemplificar </a:t>
            </a:r>
            <a:r>
              <a:rPr lang="es-ES_tradnl" smtClean="0">
                <a:solidFill>
                  <a:schemeClr val="accent1"/>
                </a:solidFill>
              </a:rPr>
              <a:t>uso /ventaja /aplicación</a:t>
            </a:r>
            <a:r>
              <a:rPr lang="es-ES_tradnl" smtClean="0"/>
              <a:t> a cada tipo para el área a su cargo?</a:t>
            </a:r>
          </a:p>
          <a:p>
            <a:pPr eaLnBrk="1" hangingPunct="1"/>
            <a:r>
              <a:rPr lang="es-ES_tradnl" smtClean="0"/>
              <a:t>¿Cómo </a:t>
            </a:r>
            <a:r>
              <a:rPr lang="es-ES_tradnl" smtClean="0">
                <a:solidFill>
                  <a:schemeClr val="accent1"/>
                </a:solidFill>
              </a:rPr>
              <a:t>hilvanar los tipos de comunicación </a:t>
            </a:r>
            <a:r>
              <a:rPr lang="es-ES_tradnl" smtClean="0"/>
              <a:t>para mi beneficio?</a:t>
            </a:r>
          </a:p>
          <a:p>
            <a:pPr eaLnBrk="1" hangingPunct="1"/>
            <a:r>
              <a:rPr lang="es-ES_tradnl" smtClean="0"/>
              <a:t>¿Cómo </a:t>
            </a:r>
            <a:r>
              <a:rPr lang="es-ES_tradnl" smtClean="0">
                <a:solidFill>
                  <a:schemeClr val="accent1"/>
                </a:solidFill>
              </a:rPr>
              <a:t>optimizar</a:t>
            </a:r>
            <a:r>
              <a:rPr lang="es-ES_tradnl" smtClean="0"/>
              <a:t> el proceso de comunicación organizacional?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Correlación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 smtClean="0"/>
              <a:t>Informativa: Sistemas de Información.</a:t>
            </a:r>
          </a:p>
          <a:p>
            <a:pPr eaLnBrk="1" hangingPunct="1"/>
            <a:r>
              <a:rPr lang="es-ES_tradnl" smtClean="0"/>
              <a:t>Afectiva: Liderazgo &amp; Motivación.</a:t>
            </a:r>
          </a:p>
          <a:p>
            <a:pPr eaLnBrk="1" hangingPunct="1"/>
            <a:r>
              <a:rPr lang="es-ES_tradnl" smtClean="0"/>
              <a:t>Ritual: Cultura Organizacional.</a:t>
            </a:r>
          </a:p>
          <a:p>
            <a:pPr eaLnBrk="1" hangingPunct="1"/>
            <a:r>
              <a:rPr lang="es-ES_tradnl" smtClean="0"/>
              <a:t>Persuasiva: Negociación &amp; Conflicto.</a:t>
            </a:r>
          </a:p>
          <a:p>
            <a:pPr eaLnBrk="1" hangingPunct="1"/>
            <a:r>
              <a:rPr lang="es-ES_tradnl" smtClean="0"/>
              <a:t>Imaginativa: Creatividad.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w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Comunicación Educativa</a:t>
            </a:r>
            <a:endParaRPr lang="es-ES_tradnl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627313" y="5949950"/>
            <a:ext cx="6400800" cy="696913"/>
          </a:xfrm>
        </p:spPr>
        <p:txBody>
          <a:bodyPr/>
          <a:lstStyle/>
          <a:p>
            <a:pPr marL="1428750" indent="0" algn="r" eaLnBrk="1" hangingPunct="1">
              <a:buFontTx/>
              <a:buNone/>
            </a:pPr>
            <a:r>
              <a:rPr lang="es-MX" sz="1800" dirty="0" smtClean="0"/>
              <a:t>AMDG</a:t>
            </a:r>
            <a:endParaRPr lang="es-MX" sz="1800" dirty="0" smtClean="0"/>
          </a:p>
        </p:txBody>
      </p:sp>
    </p:spTree>
    <p:custDataLst>
      <p:tags r:id="rId1"/>
    </p:custData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 dirty="0" smtClean="0"/>
              <a:t>Nuevas formas de pensar, de actuar y de ser.</a:t>
            </a:r>
          </a:p>
          <a:p>
            <a:pPr eaLnBrk="1" hangingPunct="1"/>
            <a:r>
              <a:rPr lang="es-ES_tradnl" dirty="0" smtClean="0"/>
              <a:t>Incertidumbre organizacional.</a:t>
            </a:r>
          </a:p>
          <a:p>
            <a:pPr eaLnBrk="1" hangingPunct="1"/>
            <a:r>
              <a:rPr lang="es-ES_tradnl" dirty="0" smtClean="0"/>
              <a:t>Dificultad para predecir el futuro.</a:t>
            </a:r>
          </a:p>
          <a:p>
            <a:pPr eaLnBrk="1" hangingPunct="1"/>
            <a:r>
              <a:rPr lang="es-ES_tradnl" dirty="0" smtClean="0"/>
              <a:t>Sociedad del conocimiento.</a:t>
            </a:r>
          </a:p>
          <a:p>
            <a:pPr eaLnBrk="1" hangingPunct="1"/>
            <a:r>
              <a:rPr lang="es-ES_tradnl" dirty="0" smtClean="0"/>
              <a:t>Nuevos </a:t>
            </a:r>
            <a:r>
              <a:rPr lang="es-ES_tradnl" dirty="0" smtClean="0"/>
              <a:t>modelos </a:t>
            </a:r>
            <a:r>
              <a:rPr lang="es-ES_tradnl" dirty="0" smtClean="0"/>
              <a:t>educativos.</a:t>
            </a:r>
            <a:endParaRPr lang="es-ES" dirty="0" smtClean="0"/>
          </a:p>
        </p:txBody>
      </p:sp>
      <p:sp>
        <p:nvSpPr>
          <p:cNvPr id="13315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MX" smtClean="0"/>
              <a:t>Efectos</a:t>
            </a:r>
            <a:endParaRPr lang="es-E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Comunicación: Supuestos  Teóricos</a:t>
            </a:r>
          </a:p>
        </p:txBody>
      </p:sp>
      <p:sp>
        <p:nvSpPr>
          <p:cNvPr id="23555" name="Rectangle 16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1428750" indent="0" algn="r" eaLnBrk="1" hangingPunct="1">
              <a:buFontTx/>
              <a:buNone/>
            </a:pPr>
            <a:endParaRPr lang="es-MX" sz="1800" smtClean="0"/>
          </a:p>
        </p:txBody>
      </p:sp>
    </p:spTree>
    <p:custDataLst>
      <p:tags r:id="rId1"/>
    </p:custData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Marcador de contenido"/>
          <p:cNvSpPr>
            <a:spLocks noGrp="1"/>
          </p:cNvSpPr>
          <p:nvPr>
            <p:ph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endParaRPr lang="es-MX" smtClean="0"/>
          </a:p>
        </p:txBody>
      </p:sp>
      <p:sp>
        <p:nvSpPr>
          <p:cNvPr id="24579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¿Comunicación?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¿Comunicación?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r>
              <a:rPr lang="es-ES_tradnl" smtClean="0"/>
              <a:t>La comunicación usualmente se refiere a las actividades que envuelven </a:t>
            </a:r>
            <a:r>
              <a:rPr lang="es-ES_tradnl" smtClean="0">
                <a:solidFill>
                  <a:schemeClr val="accent1"/>
                </a:solidFill>
              </a:rPr>
              <a:t>personas</a:t>
            </a:r>
            <a:r>
              <a:rPr lang="es-ES_tradnl" smtClean="0"/>
              <a:t>. </a:t>
            </a:r>
          </a:p>
          <a:p>
            <a:pPr eaLnBrk="1" hangingPunct="1"/>
            <a:r>
              <a:rPr lang="es-ES_tradnl" smtClean="0"/>
              <a:t>Por lo tanto, la comunicación puede definirse como los </a:t>
            </a:r>
            <a:r>
              <a:rPr lang="es-ES_tradnl" smtClean="0">
                <a:solidFill>
                  <a:schemeClr val="accent1"/>
                </a:solidFill>
              </a:rPr>
              <a:t>medios</a:t>
            </a:r>
            <a:r>
              <a:rPr lang="es-ES_tradnl" smtClean="0"/>
              <a:t> a través de los cuales la gente intercambia </a:t>
            </a:r>
            <a:r>
              <a:rPr lang="es-ES_tradnl" smtClean="0">
                <a:solidFill>
                  <a:schemeClr val="accent1"/>
                </a:solidFill>
              </a:rPr>
              <a:t>sentimientos e</a:t>
            </a:r>
            <a:r>
              <a:rPr lang="es-ES_tradnl" smtClean="0"/>
              <a:t> </a:t>
            </a:r>
            <a:r>
              <a:rPr lang="es-ES_tradnl" smtClean="0">
                <a:solidFill>
                  <a:schemeClr val="accent1"/>
                </a:solidFill>
              </a:rPr>
              <a:t>ideas</a:t>
            </a:r>
            <a:r>
              <a:rPr lang="es-ES_tradnl" smtClean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AutoShape 2"/>
          <p:cNvSpPr>
            <a:spLocks noChangeArrowheads="1"/>
          </p:cNvSpPr>
          <p:nvPr/>
        </p:nvSpPr>
        <p:spPr bwMode="auto">
          <a:xfrm>
            <a:off x="609600" y="1676400"/>
            <a:ext cx="8077200" cy="609600"/>
          </a:xfrm>
          <a:prstGeom prst="homePlate">
            <a:avLst>
              <a:gd name="adj" fmla="val 7422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Transmisor                                         Receptor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4143375" cy="428625"/>
          </a:xfrm>
        </p:spPr>
        <p:txBody>
          <a:bodyPr/>
          <a:lstStyle/>
          <a:p>
            <a:pPr eaLnBrk="1" hangingPunct="1"/>
            <a:r>
              <a:rPr lang="es-ES_tradnl" smtClean="0"/>
              <a:t>Aristóteles</a:t>
            </a:r>
          </a:p>
        </p:txBody>
      </p:sp>
      <p:sp>
        <p:nvSpPr>
          <p:cNvPr id="26630" name="Rectangle 8"/>
          <p:cNvSpPr>
            <a:spLocks noGrp="1" noChangeArrowheads="1"/>
          </p:cNvSpPr>
          <p:nvPr>
            <p:ph idx="1"/>
          </p:nvPr>
        </p:nvSpPr>
        <p:spPr>
          <a:xfrm>
            <a:off x="2214563" y="285750"/>
            <a:ext cx="6000750" cy="5214938"/>
          </a:xfrm>
        </p:spPr>
        <p:txBody>
          <a:bodyPr/>
          <a:lstStyle/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/>
              <a:t>Búsqueda de todos los medios posibles de persuasión. </a:t>
            </a:r>
            <a:endParaRPr lang="es-ES" smtClean="0"/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3657600" y="990600"/>
            <a:ext cx="22098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3600" b="1">
                <a:solidFill>
                  <a:srgbClr val="FFFF00"/>
                </a:solidFill>
                <a:latin typeface="Arial" charset="0"/>
              </a:rPr>
              <a:t>Mensaje</a:t>
            </a:r>
            <a:endParaRPr lang="es-ES_tradnl" sz="28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58726" name="Line 6"/>
          <p:cNvSpPr>
            <a:spLocks noChangeShapeType="1"/>
          </p:cNvSpPr>
          <p:nvPr/>
        </p:nvSpPr>
        <p:spPr bwMode="auto">
          <a:xfrm>
            <a:off x="3581400" y="1981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s-MX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0"/>
  <p:tag name="POWER3D OPTIONS" val="Medium "/>
  <p:tag name="POWER3D IMAGE0" val="PINBUMP.TGA"/>
  <p:tag name="POWER3D SOUND" val="Tumbling Awa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nEdge.p3d 2"/>
  <p:tag name="POWER3D OPTIONS" val="Medium "/>
  <p:tag name="POWER3D SOUND" val="On Edg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nEdge.p3d 7"/>
  <p:tag name="POWER3D OPTIONS" val="Medium "/>
  <p:tag name="POWER3D SOUND" val="On Edg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0"/>
  <p:tag name="POWER3D OPTIONS" val="Medium "/>
  <p:tag name="POWER3D IMAGE0" val="PINBUMP.TGA"/>
  <p:tag name="POWER3D SOUND" val="Tumbling Awa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0"/>
  <p:tag name="POWER3D OPTIONS" val="Medium "/>
  <p:tag name="POWER3D IMAGE0" val="PINBUMP.TGA"/>
  <p:tag name="POWER3D IMAGE1" val="PINBUMP.TGA"/>
  <p:tag name="POWER3D SOUND" val="Slab Til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0"/>
  <p:tag name="POWER3D OPTIONS" val="Medium "/>
  <p:tag name="POWER3D IMAGE0" val="PINBUMP.TGA"/>
  <p:tag name="POWER3D IMAGE1" val="PINBUMP.TGA"/>
  <p:tag name="POWER3D SOUND" val="Slab Til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1"/>
  <p:tag name="POWER3D OPTIONS" val="Medium "/>
  <p:tag name="POWER3D IMAGE0" val="PINBUMP.TGA"/>
  <p:tag name="POWER3D IMAGE1" val="PINBUMP.TGA"/>
  <p:tag name="POWER3D SOUND" val="Slab Til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1"/>
  <p:tag name="POWER3D OPTIONS" val="Medium "/>
  <p:tag name="POWER3D IMAGE0" val="PINBUMP.TGA"/>
  <p:tag name="POWER3D IMAGE1" val="PINBUMP.TGA"/>
  <p:tag name="POWER3D SOUND" val="Slab Til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rota.p3d 2"/>
  <p:tag name="POWER3D OPTIONS" val="Medium "/>
  <p:tag name="POWER3D IMAGE0" val="PINBUMP.TGA"/>
  <p:tag name="POWER3D SOUND" val="Slab Rota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0"/>
  <p:tag name="POWER3D OPTIONS" val="Medium "/>
  <p:tag name="POWER3D IMAGE0" val="PINBUMP.TGA"/>
  <p:tag name="POWER3D IMAGE1" val="PINBUMP.TGA"/>
  <p:tag name="POWER3D SOUND" val="Slab Til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1"/>
  <p:tag name="POWER3D OPTIONS" val="Medium "/>
  <p:tag name="POWER3D IMAGE0" val="PINBUMP.TGA"/>
  <p:tag name="POWER3D IMAGE1" val="PINBUMP.TGA"/>
  <p:tag name="POWER3D SOUND" val="Slab Til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0"/>
  <p:tag name="POWER3D OPTIONS" val="Medium "/>
  <p:tag name="POWER3D IMAGE0" val="PINBUMP.TGA"/>
  <p:tag name="POWER3D IMAGE1" val="PINBUMP.TGA"/>
  <p:tag name="POWER3D SOUND" val="Slab Til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0"/>
  <p:tag name="POWER3D OPTIONS" val="Medium "/>
  <p:tag name="POWER3D IMAGE0" val="PINBUMP.TGA"/>
  <p:tag name="POWER3D IMAGE1" val="PINBUMP.TGA"/>
  <p:tag name="POWER3D SOUND" val="Slab Til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0"/>
  <p:tag name="POWER3D OPTIONS" val="Medium "/>
  <p:tag name="POWER3D IMAGE0" val="PINBUMP.TGA"/>
  <p:tag name="POWER3D SOUND" val="Tumbling Awa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rota.p3d 0"/>
  <p:tag name="POWER3D OPTIONS" val="Medium "/>
  <p:tag name="POWER3D IMAGE0" val="PINBUMP.TGA"/>
  <p:tag name="POWER3D SOUND" val="Slab Rota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0"/>
  <p:tag name="POWER3D OPTIONS" val="Medium "/>
  <p:tag name="POWER3D IMAGE0" val="PINBUMP.TGA"/>
  <p:tag name="POWER3D SOUND" val="Tumbling Awa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nEdge.p3d 4"/>
  <p:tag name="POWER3D OPTIONS" val="Medium "/>
  <p:tag name="POWER3D SOUND" val="On Edg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nEdge.p3d 6"/>
  <p:tag name="POWER3D OPTIONS" val="Medium "/>
  <p:tag name="POWER3D SOUND" val="On Edg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1358</TotalTime>
  <Words>599</Words>
  <Application>Microsoft Office PowerPoint</Application>
  <PresentationFormat>Presentación en pantalla (4:3)</PresentationFormat>
  <Paragraphs>184</Paragraphs>
  <Slides>40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Técnico</vt:lpstr>
      <vt:lpstr>Comunicación Educativa</vt:lpstr>
      <vt:lpstr>Presentación de PowerPoint</vt:lpstr>
      <vt:lpstr>El aviso del cambio</vt:lpstr>
      <vt:lpstr>Presentación de PowerPoint</vt:lpstr>
      <vt:lpstr>Efectos</vt:lpstr>
      <vt:lpstr>Comunicación: Supuestos  Teóricos</vt:lpstr>
      <vt:lpstr>¿Comunicación?</vt:lpstr>
      <vt:lpstr>¿Comunicación?</vt:lpstr>
      <vt:lpstr>Aristóteles</vt:lpstr>
      <vt:lpstr>Laswell - Nixon</vt:lpstr>
      <vt:lpstr>David Berlo</vt:lpstr>
      <vt:lpstr>David Berlo</vt:lpstr>
      <vt:lpstr>Ejercicio</vt:lpstr>
      <vt:lpstr>Berlo</vt:lpstr>
      <vt:lpstr>McLuhan</vt:lpstr>
      <vt:lpstr>Tipos de comunicación organizacional</vt:lpstr>
      <vt:lpstr>Ejercicio</vt:lpstr>
      <vt:lpstr>Informativa</vt:lpstr>
      <vt:lpstr>Informativa</vt:lpstr>
      <vt:lpstr>Informativa</vt:lpstr>
      <vt:lpstr>Informativa</vt:lpstr>
      <vt:lpstr>Informativa</vt:lpstr>
      <vt:lpstr>Informativa</vt:lpstr>
      <vt:lpstr>Afectiva</vt:lpstr>
      <vt:lpstr>Afectiva</vt:lpstr>
      <vt:lpstr>Afectiva</vt:lpstr>
      <vt:lpstr>Afectiva</vt:lpstr>
      <vt:lpstr>Ritual</vt:lpstr>
      <vt:lpstr>Ritual</vt:lpstr>
      <vt:lpstr>Ritual</vt:lpstr>
      <vt:lpstr>Ritual</vt:lpstr>
      <vt:lpstr>Persuasiva</vt:lpstr>
      <vt:lpstr>Persuasiva</vt:lpstr>
      <vt:lpstr>Persuasiva</vt:lpstr>
      <vt:lpstr>Imaginativa</vt:lpstr>
      <vt:lpstr>Imaginativa</vt:lpstr>
      <vt:lpstr>Imaginativa</vt:lpstr>
      <vt:lpstr>Ejercicio</vt:lpstr>
      <vt:lpstr>Correlación</vt:lpstr>
      <vt:lpstr>Comunicación Educativa</vt:lpstr>
    </vt:vector>
  </TitlesOfParts>
  <Company>Grupo CCEA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Perfil del egresado de Maestría en Administración de la UVM, Campus Lomas Verdes.</dc:title>
  <dc:creator>Vicente Suárez Zendejas</dc:creator>
  <cp:lastModifiedBy>Vicente</cp:lastModifiedBy>
  <cp:revision>83</cp:revision>
  <dcterms:created xsi:type="dcterms:W3CDTF">2001-09-17T21:07:44Z</dcterms:created>
  <dcterms:modified xsi:type="dcterms:W3CDTF">2013-08-25T15:10:15Z</dcterms:modified>
</cp:coreProperties>
</file>